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58" r:id="rId9"/>
    <p:sldId id="259" r:id="rId10"/>
    <p:sldId id="261" r:id="rId11"/>
    <p:sldId id="262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worldencyclopedia.org/entry/Kama" TargetMode="External"/><Relationship Id="rId1" Type="http://schemas.openxmlformats.org/officeDocument/2006/relationships/hyperlink" Target="http://www.newworldencyclopedia.org/entry/Moksh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5A92E-DAFD-464D-9003-D1634317790F}" type="doc">
      <dgm:prSet loTypeId="urn:microsoft.com/office/officeart/2005/8/layout/equation1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9F8328-379A-487A-BFD8-D7FCC04C22CA}">
      <dgm:prSet phldrT="[Text]"/>
      <dgm:spPr/>
      <dgm:t>
        <a:bodyPr/>
        <a:lstStyle/>
        <a:p>
          <a:r>
            <a:rPr lang="en-US" b="0" i="1" dirty="0" err="1" smtClean="0"/>
            <a:t>purusha</a:t>
          </a:r>
          <a:endParaRPr lang="en-US" dirty="0"/>
        </a:p>
      </dgm:t>
    </dgm:pt>
    <dgm:pt modelId="{25FB3B02-5071-4E58-835A-B44207FDCEA3}" type="parTrans" cxnId="{90E760A1-191B-4C93-BAC4-2D9F076025D5}">
      <dgm:prSet/>
      <dgm:spPr/>
      <dgm:t>
        <a:bodyPr/>
        <a:lstStyle/>
        <a:p>
          <a:endParaRPr lang="en-US"/>
        </a:p>
      </dgm:t>
    </dgm:pt>
    <dgm:pt modelId="{AB6D0696-7E01-4435-8E4A-775A0267E387}" type="sibTrans" cxnId="{90E760A1-191B-4C93-BAC4-2D9F076025D5}">
      <dgm:prSet/>
      <dgm:spPr/>
      <dgm:t>
        <a:bodyPr/>
        <a:lstStyle/>
        <a:p>
          <a:endParaRPr lang="en-US"/>
        </a:p>
      </dgm:t>
    </dgm:pt>
    <dgm:pt modelId="{61524A59-5909-46A5-B201-A371F8E1F5E3}">
      <dgm:prSet phldrT="[Text]"/>
      <dgm:spPr/>
      <dgm:t>
        <a:bodyPr/>
        <a:lstStyle/>
        <a:p>
          <a:r>
            <a:rPr lang="en-US" b="0" i="1" dirty="0" err="1" smtClean="0"/>
            <a:t>artha</a:t>
          </a:r>
          <a:endParaRPr lang="en-US" dirty="0"/>
        </a:p>
      </dgm:t>
    </dgm:pt>
    <dgm:pt modelId="{F7DC1132-E1AD-4935-8BAE-1EA66AFBB4B8}" type="parTrans" cxnId="{8C3B7FB1-FAA5-40D6-900F-2F8010751792}">
      <dgm:prSet/>
      <dgm:spPr/>
      <dgm:t>
        <a:bodyPr/>
        <a:lstStyle/>
        <a:p>
          <a:endParaRPr lang="en-US"/>
        </a:p>
      </dgm:t>
    </dgm:pt>
    <dgm:pt modelId="{09046956-98EA-4696-A827-02FD447E9422}" type="sibTrans" cxnId="{8C3B7FB1-FAA5-40D6-900F-2F8010751792}">
      <dgm:prSet/>
      <dgm:spPr/>
      <dgm:t>
        <a:bodyPr/>
        <a:lstStyle/>
        <a:p>
          <a:endParaRPr lang="en-US"/>
        </a:p>
      </dgm:t>
    </dgm:pt>
    <dgm:pt modelId="{350D82F8-156F-4F1E-B2B0-64AC29FEFFB3}">
      <dgm:prSet phldrT="[Text]"/>
      <dgm:spPr/>
      <dgm:t>
        <a:bodyPr/>
        <a:lstStyle/>
        <a:p>
          <a:r>
            <a:rPr lang="en-US" b="0" i="1" dirty="0" err="1" smtClean="0"/>
            <a:t>Purushartha</a:t>
          </a:r>
          <a:endParaRPr lang="en-US" dirty="0"/>
        </a:p>
      </dgm:t>
    </dgm:pt>
    <dgm:pt modelId="{A63DF68B-FD41-4D16-BB45-08C48A484D5B}" type="parTrans" cxnId="{DF0E0F97-61E0-4105-8BE8-448DFFE9B8B0}">
      <dgm:prSet/>
      <dgm:spPr/>
      <dgm:t>
        <a:bodyPr/>
        <a:lstStyle/>
        <a:p>
          <a:endParaRPr lang="en-US"/>
        </a:p>
      </dgm:t>
    </dgm:pt>
    <dgm:pt modelId="{7822B190-89D6-4D56-88B1-0B3DE9AC8A24}" type="sibTrans" cxnId="{DF0E0F97-61E0-4105-8BE8-448DFFE9B8B0}">
      <dgm:prSet/>
      <dgm:spPr/>
      <dgm:t>
        <a:bodyPr/>
        <a:lstStyle/>
        <a:p>
          <a:endParaRPr lang="en-US"/>
        </a:p>
      </dgm:t>
    </dgm:pt>
    <dgm:pt modelId="{123BA723-78AD-4CC8-A725-FB01414228A2}" type="pres">
      <dgm:prSet presAssocID="{29D5A92E-DAFD-464D-9003-D1634317790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541EF5-5D14-4276-990D-89869AD97869}" type="pres">
      <dgm:prSet presAssocID="{2C9F8328-379A-487A-BFD8-D7FCC04C22C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53B1DB-605A-438C-9AB7-626FC1F904C0}" type="pres">
      <dgm:prSet presAssocID="{AB6D0696-7E01-4435-8E4A-775A0267E387}" presName="spacerL" presStyleCnt="0"/>
      <dgm:spPr/>
      <dgm:t>
        <a:bodyPr/>
        <a:lstStyle/>
        <a:p>
          <a:endParaRPr lang="en-US"/>
        </a:p>
      </dgm:t>
    </dgm:pt>
    <dgm:pt modelId="{72FFA75B-8C24-47AD-902C-D345B2FE310F}" type="pres">
      <dgm:prSet presAssocID="{AB6D0696-7E01-4435-8E4A-775A0267E38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B8FD6A3-44A1-4064-97C7-AE1E35C0C9FE}" type="pres">
      <dgm:prSet presAssocID="{AB6D0696-7E01-4435-8E4A-775A0267E387}" presName="spacerR" presStyleCnt="0"/>
      <dgm:spPr/>
      <dgm:t>
        <a:bodyPr/>
        <a:lstStyle/>
        <a:p>
          <a:endParaRPr lang="en-US"/>
        </a:p>
      </dgm:t>
    </dgm:pt>
    <dgm:pt modelId="{604C3A36-94BD-4766-89FC-726D05EB9719}" type="pres">
      <dgm:prSet presAssocID="{61524A59-5909-46A5-B201-A371F8E1F5E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4C8AD-03C8-4DBE-8585-8A460E054916}" type="pres">
      <dgm:prSet presAssocID="{09046956-98EA-4696-A827-02FD447E9422}" presName="spacerL" presStyleCnt="0"/>
      <dgm:spPr/>
      <dgm:t>
        <a:bodyPr/>
        <a:lstStyle/>
        <a:p>
          <a:endParaRPr lang="en-US"/>
        </a:p>
      </dgm:t>
    </dgm:pt>
    <dgm:pt modelId="{815B8D52-F4B4-44AC-BCF9-34FF309795B4}" type="pres">
      <dgm:prSet presAssocID="{09046956-98EA-4696-A827-02FD447E942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50624F32-C5BD-423B-B534-74F77ED72921}" type="pres">
      <dgm:prSet presAssocID="{09046956-98EA-4696-A827-02FD447E9422}" presName="spacerR" presStyleCnt="0"/>
      <dgm:spPr/>
      <dgm:t>
        <a:bodyPr/>
        <a:lstStyle/>
        <a:p>
          <a:endParaRPr lang="en-US"/>
        </a:p>
      </dgm:t>
    </dgm:pt>
    <dgm:pt modelId="{CA8B27CF-1692-4D9F-BDF2-F072D5FC5C71}" type="pres">
      <dgm:prSet presAssocID="{350D82F8-156F-4F1E-B2B0-64AC29FEFFB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D22F51-E033-4F5D-97FD-92D3A20833DE}" type="presOf" srcId="{29D5A92E-DAFD-464D-9003-D1634317790F}" destId="{123BA723-78AD-4CC8-A725-FB01414228A2}" srcOrd="0" destOrd="0" presId="urn:microsoft.com/office/officeart/2005/8/layout/equation1"/>
    <dgm:cxn modelId="{950094BB-A32E-4C6E-BA52-001FA08626F1}" type="presOf" srcId="{2C9F8328-379A-487A-BFD8-D7FCC04C22CA}" destId="{C3541EF5-5D14-4276-990D-89869AD97869}" srcOrd="0" destOrd="0" presId="urn:microsoft.com/office/officeart/2005/8/layout/equation1"/>
    <dgm:cxn modelId="{91580C4A-2756-4CE2-A3EE-10EFA2B56516}" type="presOf" srcId="{61524A59-5909-46A5-B201-A371F8E1F5E3}" destId="{604C3A36-94BD-4766-89FC-726D05EB9719}" srcOrd="0" destOrd="0" presId="urn:microsoft.com/office/officeart/2005/8/layout/equation1"/>
    <dgm:cxn modelId="{8C3B7FB1-FAA5-40D6-900F-2F8010751792}" srcId="{29D5A92E-DAFD-464D-9003-D1634317790F}" destId="{61524A59-5909-46A5-B201-A371F8E1F5E3}" srcOrd="1" destOrd="0" parTransId="{F7DC1132-E1AD-4935-8BAE-1EA66AFBB4B8}" sibTransId="{09046956-98EA-4696-A827-02FD447E9422}"/>
    <dgm:cxn modelId="{C99142F0-33BC-4EA4-B948-3D9B1EA85472}" type="presOf" srcId="{09046956-98EA-4696-A827-02FD447E9422}" destId="{815B8D52-F4B4-44AC-BCF9-34FF309795B4}" srcOrd="0" destOrd="0" presId="urn:microsoft.com/office/officeart/2005/8/layout/equation1"/>
    <dgm:cxn modelId="{DF0E0F97-61E0-4105-8BE8-448DFFE9B8B0}" srcId="{29D5A92E-DAFD-464D-9003-D1634317790F}" destId="{350D82F8-156F-4F1E-B2B0-64AC29FEFFB3}" srcOrd="2" destOrd="0" parTransId="{A63DF68B-FD41-4D16-BB45-08C48A484D5B}" sibTransId="{7822B190-89D6-4D56-88B1-0B3DE9AC8A24}"/>
    <dgm:cxn modelId="{CE4FDAC6-44FF-4456-9EFB-589B17CB2563}" type="presOf" srcId="{AB6D0696-7E01-4435-8E4A-775A0267E387}" destId="{72FFA75B-8C24-47AD-902C-D345B2FE310F}" srcOrd="0" destOrd="0" presId="urn:microsoft.com/office/officeart/2005/8/layout/equation1"/>
    <dgm:cxn modelId="{45852A1F-9C56-40E4-B11C-EC6C90A14D91}" type="presOf" srcId="{350D82F8-156F-4F1E-B2B0-64AC29FEFFB3}" destId="{CA8B27CF-1692-4D9F-BDF2-F072D5FC5C71}" srcOrd="0" destOrd="0" presId="urn:microsoft.com/office/officeart/2005/8/layout/equation1"/>
    <dgm:cxn modelId="{90E760A1-191B-4C93-BAC4-2D9F076025D5}" srcId="{29D5A92E-DAFD-464D-9003-D1634317790F}" destId="{2C9F8328-379A-487A-BFD8-D7FCC04C22CA}" srcOrd="0" destOrd="0" parTransId="{25FB3B02-5071-4E58-835A-B44207FDCEA3}" sibTransId="{AB6D0696-7E01-4435-8E4A-775A0267E387}"/>
    <dgm:cxn modelId="{C6457E31-72A5-4D74-9410-4EE7828FA37E}" type="presParOf" srcId="{123BA723-78AD-4CC8-A725-FB01414228A2}" destId="{C3541EF5-5D14-4276-990D-89869AD97869}" srcOrd="0" destOrd="0" presId="urn:microsoft.com/office/officeart/2005/8/layout/equation1"/>
    <dgm:cxn modelId="{8355653E-6FF5-4119-9E58-BF1EC7B2E5CA}" type="presParOf" srcId="{123BA723-78AD-4CC8-A725-FB01414228A2}" destId="{7A53B1DB-605A-438C-9AB7-626FC1F904C0}" srcOrd="1" destOrd="0" presId="urn:microsoft.com/office/officeart/2005/8/layout/equation1"/>
    <dgm:cxn modelId="{14689DF8-A490-4AD9-A189-BA1F4CD50400}" type="presParOf" srcId="{123BA723-78AD-4CC8-A725-FB01414228A2}" destId="{72FFA75B-8C24-47AD-902C-D345B2FE310F}" srcOrd="2" destOrd="0" presId="urn:microsoft.com/office/officeart/2005/8/layout/equation1"/>
    <dgm:cxn modelId="{41306806-6C5E-4840-9154-6C47A5D6A044}" type="presParOf" srcId="{123BA723-78AD-4CC8-A725-FB01414228A2}" destId="{4B8FD6A3-44A1-4064-97C7-AE1E35C0C9FE}" srcOrd="3" destOrd="0" presId="urn:microsoft.com/office/officeart/2005/8/layout/equation1"/>
    <dgm:cxn modelId="{47849FA7-B3FF-43A8-ABD0-699DFCDAE436}" type="presParOf" srcId="{123BA723-78AD-4CC8-A725-FB01414228A2}" destId="{604C3A36-94BD-4766-89FC-726D05EB9719}" srcOrd="4" destOrd="0" presId="urn:microsoft.com/office/officeart/2005/8/layout/equation1"/>
    <dgm:cxn modelId="{B9160099-6D0D-4064-A4A2-49108D0D686E}" type="presParOf" srcId="{123BA723-78AD-4CC8-A725-FB01414228A2}" destId="{A7F4C8AD-03C8-4DBE-8585-8A460E054916}" srcOrd="5" destOrd="0" presId="urn:microsoft.com/office/officeart/2005/8/layout/equation1"/>
    <dgm:cxn modelId="{16B2F03A-4247-4FC3-B834-856D976D8448}" type="presParOf" srcId="{123BA723-78AD-4CC8-A725-FB01414228A2}" destId="{815B8D52-F4B4-44AC-BCF9-34FF309795B4}" srcOrd="6" destOrd="0" presId="urn:microsoft.com/office/officeart/2005/8/layout/equation1"/>
    <dgm:cxn modelId="{38E848BF-A43A-4BFB-9EB3-C0611878F70D}" type="presParOf" srcId="{123BA723-78AD-4CC8-A725-FB01414228A2}" destId="{50624F32-C5BD-423B-B534-74F77ED72921}" srcOrd="7" destOrd="0" presId="urn:microsoft.com/office/officeart/2005/8/layout/equation1"/>
    <dgm:cxn modelId="{4CF8AEAE-127D-4280-A04E-7A5292939333}" type="presParOf" srcId="{123BA723-78AD-4CC8-A725-FB01414228A2}" destId="{CA8B27CF-1692-4D9F-BDF2-F072D5FC5C71}" srcOrd="8" destOrd="0" presId="urn:microsoft.com/office/officeart/2005/8/layout/equatio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08C6A2-D95D-4CAB-8BAD-8485CB1EE3C2}" type="doc">
      <dgm:prSet loTypeId="urn:microsoft.com/office/officeart/2005/8/layout/orgChart1" loCatId="hierarchy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A614397-F409-4E3D-A410-7C3F47978B8E}">
      <dgm:prSet phldrT="[Text]"/>
      <dgm:spPr/>
      <dgm:t>
        <a:bodyPr/>
        <a:lstStyle/>
        <a:p>
          <a:r>
            <a:rPr lang="en-US" dirty="0" err="1" smtClean="0"/>
            <a:t>Purusartha</a:t>
          </a:r>
          <a:endParaRPr lang="en-US" dirty="0"/>
        </a:p>
      </dgm:t>
    </dgm:pt>
    <dgm:pt modelId="{2580E619-0762-4827-AD65-E24599CE7366}" type="parTrans" cxnId="{8390056A-64C6-4466-85EE-DB7740EB4370}">
      <dgm:prSet/>
      <dgm:spPr/>
      <dgm:t>
        <a:bodyPr/>
        <a:lstStyle/>
        <a:p>
          <a:endParaRPr lang="en-US"/>
        </a:p>
      </dgm:t>
    </dgm:pt>
    <dgm:pt modelId="{523CC328-E9D5-44A2-8F1E-3A01029BCD2B}" type="sibTrans" cxnId="{8390056A-64C6-4466-85EE-DB7740EB4370}">
      <dgm:prSet/>
      <dgm:spPr/>
      <dgm:t>
        <a:bodyPr/>
        <a:lstStyle/>
        <a:p>
          <a:endParaRPr lang="en-US"/>
        </a:p>
      </dgm:t>
    </dgm:pt>
    <dgm:pt modelId="{922E2DE8-B7DF-4D21-A2B2-9B53A9B59871}">
      <dgm:prSet phldrT="[Text]"/>
      <dgm:spPr/>
      <dgm:t>
        <a:bodyPr/>
        <a:lstStyle/>
        <a:p>
          <a:r>
            <a:rPr lang="en-US" b="0" i="1" dirty="0" smtClean="0"/>
            <a:t>dharma</a:t>
          </a:r>
          <a:r>
            <a:rPr lang="en-US" b="0" i="0" dirty="0" smtClean="0"/>
            <a:t> (moral duty),</a:t>
          </a:r>
          <a:endParaRPr lang="en-US" dirty="0"/>
        </a:p>
      </dgm:t>
    </dgm:pt>
    <dgm:pt modelId="{44DB477B-9F62-4A9A-8B0D-DCA3EE87E6C7}" type="parTrans" cxnId="{000194DB-E9B9-42D8-B558-CDEBAB50CCB6}">
      <dgm:prSet/>
      <dgm:spPr/>
      <dgm:t>
        <a:bodyPr/>
        <a:lstStyle/>
        <a:p>
          <a:endParaRPr lang="en-US"/>
        </a:p>
      </dgm:t>
    </dgm:pt>
    <dgm:pt modelId="{E3E53F79-3989-40B9-9C4F-DA67EFF59E26}" type="sibTrans" cxnId="{000194DB-E9B9-42D8-B558-CDEBAB50CCB6}">
      <dgm:prSet/>
      <dgm:spPr/>
      <dgm:t>
        <a:bodyPr/>
        <a:lstStyle/>
        <a:p>
          <a:endParaRPr lang="en-US"/>
        </a:p>
      </dgm:t>
    </dgm:pt>
    <dgm:pt modelId="{9A6BCFFE-CA45-44B2-B8D3-62437EDF73BE}">
      <dgm:prSet phldrT="[Text]"/>
      <dgm:spPr/>
      <dgm:t>
        <a:bodyPr/>
        <a:lstStyle/>
        <a:p>
          <a:r>
            <a:rPr lang="en-US" b="0" i="1" dirty="0" err="1" smtClean="0"/>
            <a:t>artha</a:t>
          </a:r>
          <a:r>
            <a:rPr lang="en-US" b="0" i="0" dirty="0" smtClean="0"/>
            <a:t> (economic prosperity),</a:t>
          </a:r>
          <a:endParaRPr lang="en-US" dirty="0"/>
        </a:p>
      </dgm:t>
    </dgm:pt>
    <dgm:pt modelId="{99D7B41D-3C91-425B-B435-52B48C1142B6}" type="parTrans" cxnId="{E7B58877-D5F9-4733-B471-D9DC77191025}">
      <dgm:prSet/>
      <dgm:spPr/>
      <dgm:t>
        <a:bodyPr/>
        <a:lstStyle/>
        <a:p>
          <a:endParaRPr lang="en-US"/>
        </a:p>
      </dgm:t>
    </dgm:pt>
    <dgm:pt modelId="{A8B9B90D-3DB6-4104-BF8B-227FE9ED813F}" type="sibTrans" cxnId="{E7B58877-D5F9-4733-B471-D9DC77191025}">
      <dgm:prSet/>
      <dgm:spPr/>
      <dgm:t>
        <a:bodyPr/>
        <a:lstStyle/>
        <a:p>
          <a:endParaRPr lang="en-US"/>
        </a:p>
      </dgm:t>
    </dgm:pt>
    <dgm:pt modelId="{F500B9D5-7A20-40C5-8205-D5B738DEC95D}">
      <dgm:prSet phldrT="[Text]"/>
      <dgm:spPr/>
      <dgm:t>
        <a:bodyPr/>
        <a:lstStyle/>
        <a:p>
          <a:r>
            <a:rPr lang="en-US" b="0" i="1" dirty="0" err="1" smtClean="0"/>
            <a:t>kama</a:t>
          </a:r>
          <a:r>
            <a:rPr lang="en-US" b="0" i="1" dirty="0" smtClean="0"/>
            <a:t> (</a:t>
          </a:r>
          <a:r>
            <a:rPr lang="en-US" b="0" i="0" dirty="0" smtClean="0"/>
            <a:t>love or pleasure)</a:t>
          </a:r>
          <a:endParaRPr lang="en-US" dirty="0"/>
        </a:p>
      </dgm:t>
    </dgm:pt>
    <dgm:pt modelId="{C4AF94A1-160E-45DD-BB3A-2C657F1AD1D1}" type="parTrans" cxnId="{9D3EEB70-EC8E-4810-81D4-9D494293BC4D}">
      <dgm:prSet/>
      <dgm:spPr/>
      <dgm:t>
        <a:bodyPr/>
        <a:lstStyle/>
        <a:p>
          <a:endParaRPr lang="en-US"/>
        </a:p>
      </dgm:t>
    </dgm:pt>
    <dgm:pt modelId="{9ABB9661-70D3-4F7A-8C43-3B7FF5568E1D}" type="sibTrans" cxnId="{9D3EEB70-EC8E-4810-81D4-9D494293BC4D}">
      <dgm:prSet/>
      <dgm:spPr/>
      <dgm:t>
        <a:bodyPr/>
        <a:lstStyle/>
        <a:p>
          <a:endParaRPr lang="en-US"/>
        </a:p>
      </dgm:t>
    </dgm:pt>
    <dgm:pt modelId="{0D10B716-F940-4920-8261-09EB5E9C9F9E}">
      <dgm:prSet/>
      <dgm:spPr/>
      <dgm:t>
        <a:bodyPr/>
        <a:lstStyle/>
        <a:p>
          <a:r>
            <a:rPr lang="en-US" b="0" i="1" dirty="0" err="1" smtClean="0"/>
            <a:t>moksha</a:t>
          </a:r>
          <a:r>
            <a:rPr lang="en-US" b="0" i="1" dirty="0" smtClean="0"/>
            <a:t> (</a:t>
          </a:r>
          <a:r>
            <a:rPr lang="en-US" b="0" i="0" dirty="0" smtClean="0"/>
            <a:t>spiritual liberation)</a:t>
          </a:r>
          <a:r>
            <a:rPr lang="en-US" b="0" i="1" dirty="0" smtClean="0"/>
            <a:t>.</a:t>
          </a:r>
          <a:endParaRPr lang="en-US" dirty="0"/>
        </a:p>
      </dgm:t>
    </dgm:pt>
    <dgm:pt modelId="{E393A6B7-F5CB-48B7-9A5B-0C02D3B75340}" type="parTrans" cxnId="{63A98C4F-715F-43C8-A5D8-B5F7F220C7C0}">
      <dgm:prSet/>
      <dgm:spPr/>
      <dgm:t>
        <a:bodyPr/>
        <a:lstStyle/>
        <a:p>
          <a:endParaRPr lang="en-US"/>
        </a:p>
      </dgm:t>
    </dgm:pt>
    <dgm:pt modelId="{6AE3F4E1-03B4-48D0-B1E6-7C074837C247}" type="sibTrans" cxnId="{63A98C4F-715F-43C8-A5D8-B5F7F220C7C0}">
      <dgm:prSet/>
      <dgm:spPr/>
      <dgm:t>
        <a:bodyPr/>
        <a:lstStyle/>
        <a:p>
          <a:endParaRPr lang="en-US"/>
        </a:p>
      </dgm:t>
    </dgm:pt>
    <dgm:pt modelId="{A1230D00-D1B7-4CEA-9A38-205FE517D4D9}" type="pres">
      <dgm:prSet presAssocID="{D708C6A2-D95D-4CAB-8BAD-8485CB1EE3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4852B67-76E6-4DC2-A8E4-D6EF0FF85E95}" type="pres">
      <dgm:prSet presAssocID="{4A614397-F409-4E3D-A410-7C3F47978B8E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A4CF78B-F395-49DB-A592-CF582987C472}" type="pres">
      <dgm:prSet presAssocID="{4A614397-F409-4E3D-A410-7C3F47978B8E}" presName="rootComposite1" presStyleCnt="0"/>
      <dgm:spPr/>
      <dgm:t>
        <a:bodyPr/>
        <a:lstStyle/>
        <a:p>
          <a:endParaRPr lang="en-US"/>
        </a:p>
      </dgm:t>
    </dgm:pt>
    <dgm:pt modelId="{D6006EF5-FBC4-4C15-921B-EEEDCA0DF551}" type="pres">
      <dgm:prSet presAssocID="{4A614397-F409-4E3D-A410-7C3F47978B8E}" presName="rootText1" presStyleLbl="node0" presStyleIdx="0" presStyleCnt="1" custScaleX="223157" custScaleY="213298" custLinFactY="-100000" custLinFactNeighborX="4292" custLinFactNeighborY="-1231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D1C694-A5A0-4C21-A17A-0E2CD6B92ABE}" type="pres">
      <dgm:prSet presAssocID="{4A614397-F409-4E3D-A410-7C3F47978B8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98AFB0E-BDFF-48D9-893E-AC2D260CB2DE}" type="pres">
      <dgm:prSet presAssocID="{4A614397-F409-4E3D-A410-7C3F47978B8E}" presName="hierChild2" presStyleCnt="0"/>
      <dgm:spPr/>
      <dgm:t>
        <a:bodyPr/>
        <a:lstStyle/>
        <a:p>
          <a:endParaRPr lang="en-US"/>
        </a:p>
      </dgm:t>
    </dgm:pt>
    <dgm:pt modelId="{6DCC0127-C149-44CB-8B8C-3870C96A42E6}" type="pres">
      <dgm:prSet presAssocID="{44DB477B-9F62-4A9A-8B0D-DCA3EE87E6C7}" presName="Name37" presStyleLbl="parChTrans1D2" presStyleIdx="0" presStyleCnt="4"/>
      <dgm:spPr/>
      <dgm:t>
        <a:bodyPr/>
        <a:lstStyle/>
        <a:p>
          <a:endParaRPr lang="en-US"/>
        </a:p>
      </dgm:t>
    </dgm:pt>
    <dgm:pt modelId="{815EE332-93EA-47DD-8043-ADF1922A2147}" type="pres">
      <dgm:prSet presAssocID="{922E2DE8-B7DF-4D21-A2B2-9B53A9B5987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7BA265D-8055-4236-BF6B-76022E500213}" type="pres">
      <dgm:prSet presAssocID="{922E2DE8-B7DF-4D21-A2B2-9B53A9B59871}" presName="rootComposite" presStyleCnt="0"/>
      <dgm:spPr/>
      <dgm:t>
        <a:bodyPr/>
        <a:lstStyle/>
        <a:p>
          <a:endParaRPr lang="en-US"/>
        </a:p>
      </dgm:t>
    </dgm:pt>
    <dgm:pt modelId="{4730C26A-1737-4BE3-9648-A30971D1BCB3}" type="pres">
      <dgm:prSet presAssocID="{922E2DE8-B7DF-4D21-A2B2-9B53A9B59871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1204B3-8E42-4990-A823-2338A6C16375}" type="pres">
      <dgm:prSet presAssocID="{922E2DE8-B7DF-4D21-A2B2-9B53A9B59871}" presName="rootConnector" presStyleLbl="node2" presStyleIdx="0" presStyleCnt="4"/>
      <dgm:spPr/>
      <dgm:t>
        <a:bodyPr/>
        <a:lstStyle/>
        <a:p>
          <a:endParaRPr lang="en-US"/>
        </a:p>
      </dgm:t>
    </dgm:pt>
    <dgm:pt modelId="{4EAF313C-A181-403A-817D-CDC9E2D219BD}" type="pres">
      <dgm:prSet presAssocID="{922E2DE8-B7DF-4D21-A2B2-9B53A9B59871}" presName="hierChild4" presStyleCnt="0"/>
      <dgm:spPr/>
      <dgm:t>
        <a:bodyPr/>
        <a:lstStyle/>
        <a:p>
          <a:endParaRPr lang="en-US"/>
        </a:p>
      </dgm:t>
    </dgm:pt>
    <dgm:pt modelId="{E3E75AAE-E922-490A-AB9D-943CC6FBEB4D}" type="pres">
      <dgm:prSet presAssocID="{922E2DE8-B7DF-4D21-A2B2-9B53A9B59871}" presName="hierChild5" presStyleCnt="0"/>
      <dgm:spPr/>
      <dgm:t>
        <a:bodyPr/>
        <a:lstStyle/>
        <a:p>
          <a:endParaRPr lang="en-US"/>
        </a:p>
      </dgm:t>
    </dgm:pt>
    <dgm:pt modelId="{DBEF94C9-C35B-431F-96BE-0E340AA890EB}" type="pres">
      <dgm:prSet presAssocID="{99D7B41D-3C91-425B-B435-52B48C1142B6}" presName="Name37" presStyleLbl="parChTrans1D2" presStyleIdx="1" presStyleCnt="4"/>
      <dgm:spPr/>
      <dgm:t>
        <a:bodyPr/>
        <a:lstStyle/>
        <a:p>
          <a:endParaRPr lang="en-US"/>
        </a:p>
      </dgm:t>
    </dgm:pt>
    <dgm:pt modelId="{027C0887-83F2-4BB5-A386-FBF680BFBCB3}" type="pres">
      <dgm:prSet presAssocID="{9A6BCFFE-CA45-44B2-B8D3-62437EDF73B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49A9305-8ED4-4184-9954-2A6614C4D0C2}" type="pres">
      <dgm:prSet presAssocID="{9A6BCFFE-CA45-44B2-B8D3-62437EDF73BE}" presName="rootComposite" presStyleCnt="0"/>
      <dgm:spPr/>
      <dgm:t>
        <a:bodyPr/>
        <a:lstStyle/>
        <a:p>
          <a:endParaRPr lang="en-US"/>
        </a:p>
      </dgm:t>
    </dgm:pt>
    <dgm:pt modelId="{3103F2DF-B6D8-46DF-9875-6FC43FC6F783}" type="pres">
      <dgm:prSet presAssocID="{9A6BCFFE-CA45-44B2-B8D3-62437EDF73B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77FC19-C660-4284-B8C1-0852EBA5FEC7}" type="pres">
      <dgm:prSet presAssocID="{9A6BCFFE-CA45-44B2-B8D3-62437EDF73BE}" presName="rootConnector" presStyleLbl="node2" presStyleIdx="1" presStyleCnt="4"/>
      <dgm:spPr/>
      <dgm:t>
        <a:bodyPr/>
        <a:lstStyle/>
        <a:p>
          <a:endParaRPr lang="en-US"/>
        </a:p>
      </dgm:t>
    </dgm:pt>
    <dgm:pt modelId="{CFA6360B-FAF1-4BB8-B874-B593356BD7F3}" type="pres">
      <dgm:prSet presAssocID="{9A6BCFFE-CA45-44B2-B8D3-62437EDF73BE}" presName="hierChild4" presStyleCnt="0"/>
      <dgm:spPr/>
      <dgm:t>
        <a:bodyPr/>
        <a:lstStyle/>
        <a:p>
          <a:endParaRPr lang="en-US"/>
        </a:p>
      </dgm:t>
    </dgm:pt>
    <dgm:pt modelId="{93BCB092-221F-4A7D-B27C-EBA309DC39AA}" type="pres">
      <dgm:prSet presAssocID="{9A6BCFFE-CA45-44B2-B8D3-62437EDF73BE}" presName="hierChild5" presStyleCnt="0"/>
      <dgm:spPr/>
      <dgm:t>
        <a:bodyPr/>
        <a:lstStyle/>
        <a:p>
          <a:endParaRPr lang="en-US"/>
        </a:p>
      </dgm:t>
    </dgm:pt>
    <dgm:pt modelId="{215C2D69-72C3-4C18-A652-4A5CA2F60EB8}" type="pres">
      <dgm:prSet presAssocID="{C4AF94A1-160E-45DD-BB3A-2C657F1AD1D1}" presName="Name37" presStyleLbl="parChTrans1D2" presStyleIdx="2" presStyleCnt="4"/>
      <dgm:spPr/>
      <dgm:t>
        <a:bodyPr/>
        <a:lstStyle/>
        <a:p>
          <a:endParaRPr lang="en-US"/>
        </a:p>
      </dgm:t>
    </dgm:pt>
    <dgm:pt modelId="{FF090015-1E6A-46BA-9F16-406A44943511}" type="pres">
      <dgm:prSet presAssocID="{F500B9D5-7A20-40C5-8205-D5B738DEC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201B8E5-63E2-4944-A9BD-A9A3FDA3F118}" type="pres">
      <dgm:prSet presAssocID="{F500B9D5-7A20-40C5-8205-D5B738DEC95D}" presName="rootComposite" presStyleCnt="0"/>
      <dgm:spPr/>
      <dgm:t>
        <a:bodyPr/>
        <a:lstStyle/>
        <a:p>
          <a:endParaRPr lang="en-US"/>
        </a:p>
      </dgm:t>
    </dgm:pt>
    <dgm:pt modelId="{2717CF23-DE38-4788-A069-FBCACD77050A}" type="pres">
      <dgm:prSet presAssocID="{F500B9D5-7A20-40C5-8205-D5B738DEC95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25AF94-B0DE-4C0D-9027-D7CDDB37C5C3}" type="pres">
      <dgm:prSet presAssocID="{F500B9D5-7A20-40C5-8205-D5B738DEC95D}" presName="rootConnector" presStyleLbl="node2" presStyleIdx="2" presStyleCnt="4"/>
      <dgm:spPr/>
      <dgm:t>
        <a:bodyPr/>
        <a:lstStyle/>
        <a:p>
          <a:endParaRPr lang="en-US"/>
        </a:p>
      </dgm:t>
    </dgm:pt>
    <dgm:pt modelId="{23AD77CB-AF19-4C8C-9EE4-A91A9F6AE33C}" type="pres">
      <dgm:prSet presAssocID="{F500B9D5-7A20-40C5-8205-D5B738DEC95D}" presName="hierChild4" presStyleCnt="0"/>
      <dgm:spPr/>
      <dgm:t>
        <a:bodyPr/>
        <a:lstStyle/>
        <a:p>
          <a:endParaRPr lang="en-US"/>
        </a:p>
      </dgm:t>
    </dgm:pt>
    <dgm:pt modelId="{71EC7937-DE32-4974-95F8-D0A7DCF47676}" type="pres">
      <dgm:prSet presAssocID="{F500B9D5-7A20-40C5-8205-D5B738DEC95D}" presName="hierChild5" presStyleCnt="0"/>
      <dgm:spPr/>
      <dgm:t>
        <a:bodyPr/>
        <a:lstStyle/>
        <a:p>
          <a:endParaRPr lang="en-US"/>
        </a:p>
      </dgm:t>
    </dgm:pt>
    <dgm:pt modelId="{DE67D54D-6720-4CD8-9D7A-41645457372F}" type="pres">
      <dgm:prSet presAssocID="{E393A6B7-F5CB-48B7-9A5B-0C02D3B75340}" presName="Name37" presStyleLbl="parChTrans1D2" presStyleIdx="3" presStyleCnt="4"/>
      <dgm:spPr/>
      <dgm:t>
        <a:bodyPr/>
        <a:lstStyle/>
        <a:p>
          <a:endParaRPr lang="en-US"/>
        </a:p>
      </dgm:t>
    </dgm:pt>
    <dgm:pt modelId="{5B58D63B-4F56-41EB-AD70-0063DCDD4B16}" type="pres">
      <dgm:prSet presAssocID="{0D10B716-F940-4920-8261-09EB5E9C9F9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E25A3CD-2B8E-4E86-A01F-D047B55E8566}" type="pres">
      <dgm:prSet presAssocID="{0D10B716-F940-4920-8261-09EB5E9C9F9E}" presName="rootComposite" presStyleCnt="0"/>
      <dgm:spPr/>
      <dgm:t>
        <a:bodyPr/>
        <a:lstStyle/>
        <a:p>
          <a:endParaRPr lang="en-US"/>
        </a:p>
      </dgm:t>
    </dgm:pt>
    <dgm:pt modelId="{83941C52-BAE4-4117-83FF-8EB6BF7B7F59}" type="pres">
      <dgm:prSet presAssocID="{0D10B716-F940-4920-8261-09EB5E9C9F9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EEDFB1-D706-4CE8-B173-52D381DE64B4}" type="pres">
      <dgm:prSet presAssocID="{0D10B716-F940-4920-8261-09EB5E9C9F9E}" presName="rootConnector" presStyleLbl="node2" presStyleIdx="3" presStyleCnt="4"/>
      <dgm:spPr/>
      <dgm:t>
        <a:bodyPr/>
        <a:lstStyle/>
        <a:p>
          <a:endParaRPr lang="en-US"/>
        </a:p>
      </dgm:t>
    </dgm:pt>
    <dgm:pt modelId="{09C3A156-B20E-4FD5-82EA-D171DBD629A3}" type="pres">
      <dgm:prSet presAssocID="{0D10B716-F940-4920-8261-09EB5E9C9F9E}" presName="hierChild4" presStyleCnt="0"/>
      <dgm:spPr/>
      <dgm:t>
        <a:bodyPr/>
        <a:lstStyle/>
        <a:p>
          <a:endParaRPr lang="en-US"/>
        </a:p>
      </dgm:t>
    </dgm:pt>
    <dgm:pt modelId="{C8D4D78D-15C6-4090-B321-1770DCC84B89}" type="pres">
      <dgm:prSet presAssocID="{0D10B716-F940-4920-8261-09EB5E9C9F9E}" presName="hierChild5" presStyleCnt="0"/>
      <dgm:spPr/>
      <dgm:t>
        <a:bodyPr/>
        <a:lstStyle/>
        <a:p>
          <a:endParaRPr lang="en-US"/>
        </a:p>
      </dgm:t>
    </dgm:pt>
    <dgm:pt modelId="{3B3BD9EE-EAD3-45BE-928E-1D0073D96F2E}" type="pres">
      <dgm:prSet presAssocID="{4A614397-F409-4E3D-A410-7C3F47978B8E}" presName="hierChild3" presStyleCnt="0"/>
      <dgm:spPr/>
      <dgm:t>
        <a:bodyPr/>
        <a:lstStyle/>
        <a:p>
          <a:endParaRPr lang="en-US"/>
        </a:p>
      </dgm:t>
    </dgm:pt>
  </dgm:ptLst>
  <dgm:cxnLst>
    <dgm:cxn modelId="{9D3EEB70-EC8E-4810-81D4-9D494293BC4D}" srcId="{4A614397-F409-4E3D-A410-7C3F47978B8E}" destId="{F500B9D5-7A20-40C5-8205-D5B738DEC95D}" srcOrd="2" destOrd="0" parTransId="{C4AF94A1-160E-45DD-BB3A-2C657F1AD1D1}" sibTransId="{9ABB9661-70D3-4F7A-8C43-3B7FF5568E1D}"/>
    <dgm:cxn modelId="{C9BC5DA7-E500-447F-A21A-DD58DEAE33C0}" type="presOf" srcId="{9A6BCFFE-CA45-44B2-B8D3-62437EDF73BE}" destId="{1377FC19-C660-4284-B8C1-0852EBA5FEC7}" srcOrd="1" destOrd="0" presId="urn:microsoft.com/office/officeart/2005/8/layout/orgChart1"/>
    <dgm:cxn modelId="{36997071-252C-4DED-A093-061CAD73AE26}" type="presOf" srcId="{4A614397-F409-4E3D-A410-7C3F47978B8E}" destId="{D6006EF5-FBC4-4C15-921B-EEEDCA0DF551}" srcOrd="0" destOrd="0" presId="urn:microsoft.com/office/officeart/2005/8/layout/orgChart1"/>
    <dgm:cxn modelId="{E7B58877-D5F9-4733-B471-D9DC77191025}" srcId="{4A614397-F409-4E3D-A410-7C3F47978B8E}" destId="{9A6BCFFE-CA45-44B2-B8D3-62437EDF73BE}" srcOrd="1" destOrd="0" parTransId="{99D7B41D-3C91-425B-B435-52B48C1142B6}" sibTransId="{A8B9B90D-3DB6-4104-BF8B-227FE9ED813F}"/>
    <dgm:cxn modelId="{5073EDE2-EEC1-43C8-9B81-A618C141DCDA}" type="presOf" srcId="{4A614397-F409-4E3D-A410-7C3F47978B8E}" destId="{F1D1C694-A5A0-4C21-A17A-0E2CD6B92ABE}" srcOrd="1" destOrd="0" presId="urn:microsoft.com/office/officeart/2005/8/layout/orgChart1"/>
    <dgm:cxn modelId="{63A98C4F-715F-43C8-A5D8-B5F7F220C7C0}" srcId="{4A614397-F409-4E3D-A410-7C3F47978B8E}" destId="{0D10B716-F940-4920-8261-09EB5E9C9F9E}" srcOrd="3" destOrd="0" parTransId="{E393A6B7-F5CB-48B7-9A5B-0C02D3B75340}" sibTransId="{6AE3F4E1-03B4-48D0-B1E6-7C074837C247}"/>
    <dgm:cxn modelId="{69BE6E23-154D-4314-96A5-D51B8C9B62F7}" type="presOf" srcId="{D708C6A2-D95D-4CAB-8BAD-8485CB1EE3C2}" destId="{A1230D00-D1B7-4CEA-9A38-205FE517D4D9}" srcOrd="0" destOrd="0" presId="urn:microsoft.com/office/officeart/2005/8/layout/orgChart1"/>
    <dgm:cxn modelId="{1340669B-610D-4ACD-BF25-F5D1A2800AA5}" type="presOf" srcId="{922E2DE8-B7DF-4D21-A2B2-9B53A9B59871}" destId="{4730C26A-1737-4BE3-9648-A30971D1BCB3}" srcOrd="0" destOrd="0" presId="urn:microsoft.com/office/officeart/2005/8/layout/orgChart1"/>
    <dgm:cxn modelId="{2494262C-9589-442A-A37A-2916ACC4F9BD}" type="presOf" srcId="{44DB477B-9F62-4A9A-8B0D-DCA3EE87E6C7}" destId="{6DCC0127-C149-44CB-8B8C-3870C96A42E6}" srcOrd="0" destOrd="0" presId="urn:microsoft.com/office/officeart/2005/8/layout/orgChart1"/>
    <dgm:cxn modelId="{973506CE-4C09-4E62-B1B4-ABFEC16F1FBA}" type="presOf" srcId="{F500B9D5-7A20-40C5-8205-D5B738DEC95D}" destId="{7B25AF94-B0DE-4C0D-9027-D7CDDB37C5C3}" srcOrd="1" destOrd="0" presId="urn:microsoft.com/office/officeart/2005/8/layout/orgChart1"/>
    <dgm:cxn modelId="{8390056A-64C6-4466-85EE-DB7740EB4370}" srcId="{D708C6A2-D95D-4CAB-8BAD-8485CB1EE3C2}" destId="{4A614397-F409-4E3D-A410-7C3F47978B8E}" srcOrd="0" destOrd="0" parTransId="{2580E619-0762-4827-AD65-E24599CE7366}" sibTransId="{523CC328-E9D5-44A2-8F1E-3A01029BCD2B}"/>
    <dgm:cxn modelId="{96FD3250-7CE9-42D0-B340-38F94D529DAC}" type="presOf" srcId="{99D7B41D-3C91-425B-B435-52B48C1142B6}" destId="{DBEF94C9-C35B-431F-96BE-0E340AA890EB}" srcOrd="0" destOrd="0" presId="urn:microsoft.com/office/officeart/2005/8/layout/orgChart1"/>
    <dgm:cxn modelId="{94B06DD5-EE6E-4ABD-A0AE-C06A4CE954EB}" type="presOf" srcId="{0D10B716-F940-4920-8261-09EB5E9C9F9E}" destId="{88EEDFB1-D706-4CE8-B173-52D381DE64B4}" srcOrd="1" destOrd="0" presId="urn:microsoft.com/office/officeart/2005/8/layout/orgChart1"/>
    <dgm:cxn modelId="{000194DB-E9B9-42D8-B558-CDEBAB50CCB6}" srcId="{4A614397-F409-4E3D-A410-7C3F47978B8E}" destId="{922E2DE8-B7DF-4D21-A2B2-9B53A9B59871}" srcOrd="0" destOrd="0" parTransId="{44DB477B-9F62-4A9A-8B0D-DCA3EE87E6C7}" sibTransId="{E3E53F79-3989-40B9-9C4F-DA67EFF59E26}"/>
    <dgm:cxn modelId="{FBD5B4A3-1AB6-44AC-B3DE-81063B04D9CC}" type="presOf" srcId="{E393A6B7-F5CB-48B7-9A5B-0C02D3B75340}" destId="{DE67D54D-6720-4CD8-9D7A-41645457372F}" srcOrd="0" destOrd="0" presId="urn:microsoft.com/office/officeart/2005/8/layout/orgChart1"/>
    <dgm:cxn modelId="{8C08F3B7-4724-4FC3-B60F-E57148DC5F17}" type="presOf" srcId="{C4AF94A1-160E-45DD-BB3A-2C657F1AD1D1}" destId="{215C2D69-72C3-4C18-A652-4A5CA2F60EB8}" srcOrd="0" destOrd="0" presId="urn:microsoft.com/office/officeart/2005/8/layout/orgChart1"/>
    <dgm:cxn modelId="{8604DD8A-CDE8-49E3-ACF7-0D897B5905D1}" type="presOf" srcId="{9A6BCFFE-CA45-44B2-B8D3-62437EDF73BE}" destId="{3103F2DF-B6D8-46DF-9875-6FC43FC6F783}" srcOrd="0" destOrd="0" presId="urn:microsoft.com/office/officeart/2005/8/layout/orgChart1"/>
    <dgm:cxn modelId="{E1ED9EB7-D0A0-404B-851E-B287E73B0F03}" type="presOf" srcId="{922E2DE8-B7DF-4D21-A2B2-9B53A9B59871}" destId="{151204B3-8E42-4990-A823-2338A6C16375}" srcOrd="1" destOrd="0" presId="urn:microsoft.com/office/officeart/2005/8/layout/orgChart1"/>
    <dgm:cxn modelId="{DD600160-CDE3-45E3-92E9-25E465900661}" type="presOf" srcId="{0D10B716-F940-4920-8261-09EB5E9C9F9E}" destId="{83941C52-BAE4-4117-83FF-8EB6BF7B7F59}" srcOrd="0" destOrd="0" presId="urn:microsoft.com/office/officeart/2005/8/layout/orgChart1"/>
    <dgm:cxn modelId="{A72C09D0-8EEF-4961-BF93-09E295B6381E}" type="presOf" srcId="{F500B9D5-7A20-40C5-8205-D5B738DEC95D}" destId="{2717CF23-DE38-4788-A069-FBCACD77050A}" srcOrd="0" destOrd="0" presId="urn:microsoft.com/office/officeart/2005/8/layout/orgChart1"/>
    <dgm:cxn modelId="{5627BC24-5956-412C-99ED-03F7740B9533}" type="presParOf" srcId="{A1230D00-D1B7-4CEA-9A38-205FE517D4D9}" destId="{14852B67-76E6-4DC2-A8E4-D6EF0FF85E95}" srcOrd="0" destOrd="0" presId="urn:microsoft.com/office/officeart/2005/8/layout/orgChart1"/>
    <dgm:cxn modelId="{30483E0F-FBB8-4E32-A087-7B1D3C82569F}" type="presParOf" srcId="{14852B67-76E6-4DC2-A8E4-D6EF0FF85E95}" destId="{FA4CF78B-F395-49DB-A592-CF582987C472}" srcOrd="0" destOrd="0" presId="urn:microsoft.com/office/officeart/2005/8/layout/orgChart1"/>
    <dgm:cxn modelId="{8B3AB7E9-4A57-45AF-97BE-AFE93DE9BFA8}" type="presParOf" srcId="{FA4CF78B-F395-49DB-A592-CF582987C472}" destId="{D6006EF5-FBC4-4C15-921B-EEEDCA0DF551}" srcOrd="0" destOrd="0" presId="urn:microsoft.com/office/officeart/2005/8/layout/orgChart1"/>
    <dgm:cxn modelId="{4135326D-47F6-4CCF-B85B-4F32E45CB5C2}" type="presParOf" srcId="{FA4CF78B-F395-49DB-A592-CF582987C472}" destId="{F1D1C694-A5A0-4C21-A17A-0E2CD6B92ABE}" srcOrd="1" destOrd="0" presId="urn:microsoft.com/office/officeart/2005/8/layout/orgChart1"/>
    <dgm:cxn modelId="{2B547F82-6828-41B0-9FBB-B9A64C6C537D}" type="presParOf" srcId="{14852B67-76E6-4DC2-A8E4-D6EF0FF85E95}" destId="{C98AFB0E-BDFF-48D9-893E-AC2D260CB2DE}" srcOrd="1" destOrd="0" presId="urn:microsoft.com/office/officeart/2005/8/layout/orgChart1"/>
    <dgm:cxn modelId="{1CFAF5A3-7DCD-4CD3-A01F-6C9FD9DE1FEE}" type="presParOf" srcId="{C98AFB0E-BDFF-48D9-893E-AC2D260CB2DE}" destId="{6DCC0127-C149-44CB-8B8C-3870C96A42E6}" srcOrd="0" destOrd="0" presId="urn:microsoft.com/office/officeart/2005/8/layout/orgChart1"/>
    <dgm:cxn modelId="{65CA84B1-6A62-4DC3-9010-0459DE3E20EE}" type="presParOf" srcId="{C98AFB0E-BDFF-48D9-893E-AC2D260CB2DE}" destId="{815EE332-93EA-47DD-8043-ADF1922A2147}" srcOrd="1" destOrd="0" presId="urn:microsoft.com/office/officeart/2005/8/layout/orgChart1"/>
    <dgm:cxn modelId="{71A57EA9-5FDC-45C6-97AA-7C6AAD49EB03}" type="presParOf" srcId="{815EE332-93EA-47DD-8043-ADF1922A2147}" destId="{A7BA265D-8055-4236-BF6B-76022E500213}" srcOrd="0" destOrd="0" presId="urn:microsoft.com/office/officeart/2005/8/layout/orgChart1"/>
    <dgm:cxn modelId="{5EF275BA-00EE-44DE-B815-263DEB1C7F7F}" type="presParOf" srcId="{A7BA265D-8055-4236-BF6B-76022E500213}" destId="{4730C26A-1737-4BE3-9648-A30971D1BCB3}" srcOrd="0" destOrd="0" presId="urn:microsoft.com/office/officeart/2005/8/layout/orgChart1"/>
    <dgm:cxn modelId="{00BBE845-4691-48C1-8F61-582DEE434B31}" type="presParOf" srcId="{A7BA265D-8055-4236-BF6B-76022E500213}" destId="{151204B3-8E42-4990-A823-2338A6C16375}" srcOrd="1" destOrd="0" presId="urn:microsoft.com/office/officeart/2005/8/layout/orgChart1"/>
    <dgm:cxn modelId="{03ED5178-FE49-4CB4-8AD1-377BB95EADE9}" type="presParOf" srcId="{815EE332-93EA-47DD-8043-ADF1922A2147}" destId="{4EAF313C-A181-403A-817D-CDC9E2D219BD}" srcOrd="1" destOrd="0" presId="urn:microsoft.com/office/officeart/2005/8/layout/orgChart1"/>
    <dgm:cxn modelId="{01C1E6EC-0BA7-4DE5-9E41-8A863679417C}" type="presParOf" srcId="{815EE332-93EA-47DD-8043-ADF1922A2147}" destId="{E3E75AAE-E922-490A-AB9D-943CC6FBEB4D}" srcOrd="2" destOrd="0" presId="urn:microsoft.com/office/officeart/2005/8/layout/orgChart1"/>
    <dgm:cxn modelId="{D2AF688B-A0DE-4D94-9980-375ECA7F4139}" type="presParOf" srcId="{C98AFB0E-BDFF-48D9-893E-AC2D260CB2DE}" destId="{DBEF94C9-C35B-431F-96BE-0E340AA890EB}" srcOrd="2" destOrd="0" presId="urn:microsoft.com/office/officeart/2005/8/layout/orgChart1"/>
    <dgm:cxn modelId="{A260F3FC-446F-472D-882A-62A1AB348C53}" type="presParOf" srcId="{C98AFB0E-BDFF-48D9-893E-AC2D260CB2DE}" destId="{027C0887-83F2-4BB5-A386-FBF680BFBCB3}" srcOrd="3" destOrd="0" presId="urn:microsoft.com/office/officeart/2005/8/layout/orgChart1"/>
    <dgm:cxn modelId="{8518770D-33AC-4035-921A-5487F5B36E69}" type="presParOf" srcId="{027C0887-83F2-4BB5-A386-FBF680BFBCB3}" destId="{A49A9305-8ED4-4184-9954-2A6614C4D0C2}" srcOrd="0" destOrd="0" presId="urn:microsoft.com/office/officeart/2005/8/layout/orgChart1"/>
    <dgm:cxn modelId="{EA2875AC-D891-494C-A2B5-B7A0A9540768}" type="presParOf" srcId="{A49A9305-8ED4-4184-9954-2A6614C4D0C2}" destId="{3103F2DF-B6D8-46DF-9875-6FC43FC6F783}" srcOrd="0" destOrd="0" presId="urn:microsoft.com/office/officeart/2005/8/layout/orgChart1"/>
    <dgm:cxn modelId="{1E1073CA-24D2-41D7-9871-F63813338ED8}" type="presParOf" srcId="{A49A9305-8ED4-4184-9954-2A6614C4D0C2}" destId="{1377FC19-C660-4284-B8C1-0852EBA5FEC7}" srcOrd="1" destOrd="0" presId="urn:microsoft.com/office/officeart/2005/8/layout/orgChart1"/>
    <dgm:cxn modelId="{D734ECEC-C414-4993-99DC-3E5B4930670A}" type="presParOf" srcId="{027C0887-83F2-4BB5-A386-FBF680BFBCB3}" destId="{CFA6360B-FAF1-4BB8-B874-B593356BD7F3}" srcOrd="1" destOrd="0" presId="urn:microsoft.com/office/officeart/2005/8/layout/orgChart1"/>
    <dgm:cxn modelId="{4D0BD393-513B-4200-8D0A-7C0BB9FBB11A}" type="presParOf" srcId="{027C0887-83F2-4BB5-A386-FBF680BFBCB3}" destId="{93BCB092-221F-4A7D-B27C-EBA309DC39AA}" srcOrd="2" destOrd="0" presId="urn:microsoft.com/office/officeart/2005/8/layout/orgChart1"/>
    <dgm:cxn modelId="{F6B08A17-B4E8-4614-B9FF-F8F0878A2916}" type="presParOf" srcId="{C98AFB0E-BDFF-48D9-893E-AC2D260CB2DE}" destId="{215C2D69-72C3-4C18-A652-4A5CA2F60EB8}" srcOrd="4" destOrd="0" presId="urn:microsoft.com/office/officeart/2005/8/layout/orgChart1"/>
    <dgm:cxn modelId="{EE7DDCF4-877E-4970-960C-BE726A331780}" type="presParOf" srcId="{C98AFB0E-BDFF-48D9-893E-AC2D260CB2DE}" destId="{FF090015-1E6A-46BA-9F16-406A44943511}" srcOrd="5" destOrd="0" presId="urn:microsoft.com/office/officeart/2005/8/layout/orgChart1"/>
    <dgm:cxn modelId="{2C973B9C-4BD9-4922-8CD0-29DA4C163BF2}" type="presParOf" srcId="{FF090015-1E6A-46BA-9F16-406A44943511}" destId="{0201B8E5-63E2-4944-A9BD-A9A3FDA3F118}" srcOrd="0" destOrd="0" presId="urn:microsoft.com/office/officeart/2005/8/layout/orgChart1"/>
    <dgm:cxn modelId="{FC0CE774-FE78-4C3E-94A3-66BD0FD39C20}" type="presParOf" srcId="{0201B8E5-63E2-4944-A9BD-A9A3FDA3F118}" destId="{2717CF23-DE38-4788-A069-FBCACD77050A}" srcOrd="0" destOrd="0" presId="urn:microsoft.com/office/officeart/2005/8/layout/orgChart1"/>
    <dgm:cxn modelId="{3D1CAD6C-000E-4FC4-87A5-D1081D44C2D0}" type="presParOf" srcId="{0201B8E5-63E2-4944-A9BD-A9A3FDA3F118}" destId="{7B25AF94-B0DE-4C0D-9027-D7CDDB37C5C3}" srcOrd="1" destOrd="0" presId="urn:microsoft.com/office/officeart/2005/8/layout/orgChart1"/>
    <dgm:cxn modelId="{B138E30D-47C8-4F17-9343-3B28F16D8298}" type="presParOf" srcId="{FF090015-1E6A-46BA-9F16-406A44943511}" destId="{23AD77CB-AF19-4C8C-9EE4-A91A9F6AE33C}" srcOrd="1" destOrd="0" presId="urn:microsoft.com/office/officeart/2005/8/layout/orgChart1"/>
    <dgm:cxn modelId="{480823CA-8F2A-404F-8C97-4EB21111EEEE}" type="presParOf" srcId="{FF090015-1E6A-46BA-9F16-406A44943511}" destId="{71EC7937-DE32-4974-95F8-D0A7DCF47676}" srcOrd="2" destOrd="0" presId="urn:microsoft.com/office/officeart/2005/8/layout/orgChart1"/>
    <dgm:cxn modelId="{D79B526E-15BA-4A1E-8360-20C8C3C15B93}" type="presParOf" srcId="{C98AFB0E-BDFF-48D9-893E-AC2D260CB2DE}" destId="{DE67D54D-6720-4CD8-9D7A-41645457372F}" srcOrd="6" destOrd="0" presId="urn:microsoft.com/office/officeart/2005/8/layout/orgChart1"/>
    <dgm:cxn modelId="{3E2C8561-B78C-4395-B9E2-9F02C9495E03}" type="presParOf" srcId="{C98AFB0E-BDFF-48D9-893E-AC2D260CB2DE}" destId="{5B58D63B-4F56-41EB-AD70-0063DCDD4B16}" srcOrd="7" destOrd="0" presId="urn:microsoft.com/office/officeart/2005/8/layout/orgChart1"/>
    <dgm:cxn modelId="{3F9737A0-3C4B-480F-B0CF-D2286AAB6B4C}" type="presParOf" srcId="{5B58D63B-4F56-41EB-AD70-0063DCDD4B16}" destId="{8E25A3CD-2B8E-4E86-A01F-D047B55E8566}" srcOrd="0" destOrd="0" presId="urn:microsoft.com/office/officeart/2005/8/layout/orgChart1"/>
    <dgm:cxn modelId="{872D8CE7-21C3-49B0-B4DC-E3C2DAE065F4}" type="presParOf" srcId="{8E25A3CD-2B8E-4E86-A01F-D047B55E8566}" destId="{83941C52-BAE4-4117-83FF-8EB6BF7B7F59}" srcOrd="0" destOrd="0" presId="urn:microsoft.com/office/officeart/2005/8/layout/orgChart1"/>
    <dgm:cxn modelId="{CFB5CCE3-BE0C-482F-AA5F-AD869730FD8E}" type="presParOf" srcId="{8E25A3CD-2B8E-4E86-A01F-D047B55E8566}" destId="{88EEDFB1-D706-4CE8-B173-52D381DE64B4}" srcOrd="1" destOrd="0" presId="urn:microsoft.com/office/officeart/2005/8/layout/orgChart1"/>
    <dgm:cxn modelId="{F1595D65-E113-49B8-B918-408AC9F37D41}" type="presParOf" srcId="{5B58D63B-4F56-41EB-AD70-0063DCDD4B16}" destId="{09C3A156-B20E-4FD5-82EA-D171DBD629A3}" srcOrd="1" destOrd="0" presId="urn:microsoft.com/office/officeart/2005/8/layout/orgChart1"/>
    <dgm:cxn modelId="{EF04F80E-612F-4448-B450-074F64AF62B2}" type="presParOf" srcId="{5B58D63B-4F56-41EB-AD70-0063DCDD4B16}" destId="{C8D4D78D-15C6-4090-B321-1770DCC84B89}" srcOrd="2" destOrd="0" presId="urn:microsoft.com/office/officeart/2005/8/layout/orgChart1"/>
    <dgm:cxn modelId="{51A0B663-6E8F-4D4E-8C88-F09F417182BC}" type="presParOf" srcId="{14852B67-76E6-4DC2-A8E4-D6EF0FF85E95}" destId="{3B3BD9EE-EAD3-45BE-928E-1D0073D96F2E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2D5CE6-0DC8-4AEE-B169-2CE276CF9E45}" type="doc">
      <dgm:prSet loTypeId="urn:microsoft.com/office/officeart/2005/8/layout/pyramid1" loCatId="pyramid" qsTypeId="urn:microsoft.com/office/officeart/2005/8/quickstyle/simple2" qsCatId="simple" csTypeId="urn:microsoft.com/office/officeart/2005/8/colors/colorful2" csCatId="colorful" phldr="1"/>
      <dgm:spPr/>
    </dgm:pt>
    <dgm:pt modelId="{3110DA72-1FA9-408B-8AF5-68FEAC2712D9}">
      <dgm:prSet/>
      <dgm:spPr/>
      <dgm:t>
        <a:bodyPr/>
        <a:lstStyle/>
        <a:p>
          <a:r>
            <a:rPr lang="en-US" b="0" i="0" dirty="0" err="1" smtClean="0">
              <a:hlinkClick xmlns:r="http://schemas.openxmlformats.org/officeDocument/2006/relationships" r:id="rId1" tooltip="Moksha"/>
            </a:rPr>
            <a:t>Moksha</a:t>
          </a:r>
          <a:r>
            <a:rPr lang="en-US" b="0" i="0" dirty="0" smtClean="0"/>
            <a:t> </a:t>
          </a:r>
          <a:r>
            <a:rPr lang="en-US" b="0" i="0" smtClean="0"/>
            <a:t>- liberation.</a:t>
          </a:r>
          <a:endParaRPr lang="en-US" dirty="0"/>
        </a:p>
      </dgm:t>
    </dgm:pt>
    <dgm:pt modelId="{D703E79F-98F8-45BA-A9B4-E6D7E250C01D}" type="parTrans" cxnId="{F64728BA-6967-4AF8-95C5-7B1CF285CE18}">
      <dgm:prSet/>
      <dgm:spPr/>
      <dgm:t>
        <a:bodyPr/>
        <a:lstStyle/>
        <a:p>
          <a:endParaRPr lang="en-US"/>
        </a:p>
      </dgm:t>
    </dgm:pt>
    <dgm:pt modelId="{FC8A39FD-7113-4ECF-BA60-E8EF58BD027E}" type="sibTrans" cxnId="{F64728BA-6967-4AF8-95C5-7B1CF285CE18}">
      <dgm:prSet/>
      <dgm:spPr/>
      <dgm:t>
        <a:bodyPr/>
        <a:lstStyle/>
        <a:p>
          <a:endParaRPr lang="en-US"/>
        </a:p>
      </dgm:t>
    </dgm:pt>
    <dgm:pt modelId="{908E0CF7-2BEA-4399-9643-16F8E66BF41B}">
      <dgm:prSet/>
      <dgm:spPr/>
      <dgm:t>
        <a:bodyPr/>
        <a:lstStyle/>
        <a:p>
          <a:r>
            <a:rPr lang="en-US" b="0" i="0" dirty="0" smtClean="0"/>
            <a:t>Dharma - righteousness or morality</a:t>
          </a:r>
          <a:endParaRPr lang="en-US" dirty="0"/>
        </a:p>
      </dgm:t>
    </dgm:pt>
    <dgm:pt modelId="{743EECB6-337A-4960-A058-4245D7255B44}" type="parTrans" cxnId="{7708F358-4124-48A5-A8EB-6920A5EE16E0}">
      <dgm:prSet/>
      <dgm:spPr/>
      <dgm:t>
        <a:bodyPr/>
        <a:lstStyle/>
        <a:p>
          <a:endParaRPr lang="en-US"/>
        </a:p>
      </dgm:t>
    </dgm:pt>
    <dgm:pt modelId="{3099A17E-2FB9-4170-B716-C0FE0AA80840}" type="sibTrans" cxnId="{7708F358-4124-48A5-A8EB-6920A5EE16E0}">
      <dgm:prSet/>
      <dgm:spPr/>
      <dgm:t>
        <a:bodyPr/>
        <a:lstStyle/>
        <a:p>
          <a:endParaRPr lang="en-US"/>
        </a:p>
      </dgm:t>
    </dgm:pt>
    <dgm:pt modelId="{F613379B-6CB7-49DC-93CE-38C83615AFEA}">
      <dgm:prSet/>
      <dgm:spPr/>
      <dgm:t>
        <a:bodyPr/>
        <a:lstStyle/>
        <a:p>
          <a:r>
            <a:rPr lang="en-US" b="0" i="0" dirty="0" err="1" smtClean="0"/>
            <a:t>Artha</a:t>
          </a:r>
          <a:r>
            <a:rPr lang="en-US" b="0" i="0" dirty="0" smtClean="0"/>
            <a:t> - wealth</a:t>
          </a:r>
          <a:endParaRPr lang="en-US" dirty="0"/>
        </a:p>
      </dgm:t>
    </dgm:pt>
    <dgm:pt modelId="{93FC1DB2-5952-400A-8C72-9752C21672D9}" type="parTrans" cxnId="{74D3A3C8-4964-43C9-AAA0-7327B62BA509}">
      <dgm:prSet/>
      <dgm:spPr/>
      <dgm:t>
        <a:bodyPr/>
        <a:lstStyle/>
        <a:p>
          <a:endParaRPr lang="en-US"/>
        </a:p>
      </dgm:t>
    </dgm:pt>
    <dgm:pt modelId="{3FF9271D-40D6-45C3-84A4-DCA4FECBF02C}" type="sibTrans" cxnId="{74D3A3C8-4964-43C9-AAA0-7327B62BA509}">
      <dgm:prSet/>
      <dgm:spPr/>
      <dgm:t>
        <a:bodyPr/>
        <a:lstStyle/>
        <a:p>
          <a:endParaRPr lang="en-US"/>
        </a:p>
      </dgm:t>
    </dgm:pt>
    <dgm:pt modelId="{B3294208-7A7D-4AF1-8B4A-58D99F97F23C}">
      <dgm:prSet/>
      <dgm:spPr/>
      <dgm:t>
        <a:bodyPr/>
        <a:lstStyle/>
        <a:p>
          <a:r>
            <a:rPr lang="en-US" b="0" i="0" dirty="0" smtClean="0"/>
            <a:t> </a:t>
          </a:r>
          <a:r>
            <a:rPr lang="en-US" b="0" i="0" dirty="0" err="1" smtClean="0">
              <a:hlinkClick xmlns:r="http://schemas.openxmlformats.org/officeDocument/2006/relationships" r:id="rId2" tooltip="Kama"/>
            </a:rPr>
            <a:t>Kāma</a:t>
          </a:r>
          <a:r>
            <a:rPr lang="en-US" b="0" i="0" dirty="0" smtClean="0"/>
            <a:t> - sensual pleasure or love</a:t>
          </a:r>
          <a:endParaRPr lang="en-US" dirty="0"/>
        </a:p>
      </dgm:t>
    </dgm:pt>
    <dgm:pt modelId="{1D2CF172-9969-4206-8AF5-9636AD48972C}" type="parTrans" cxnId="{94B2D0DD-9A2F-45E6-A923-C1198F32239C}">
      <dgm:prSet/>
      <dgm:spPr/>
      <dgm:t>
        <a:bodyPr/>
        <a:lstStyle/>
        <a:p>
          <a:endParaRPr lang="en-US"/>
        </a:p>
      </dgm:t>
    </dgm:pt>
    <dgm:pt modelId="{E1507409-5A86-4D8B-8655-36C0500E4316}" type="sibTrans" cxnId="{94B2D0DD-9A2F-45E6-A923-C1198F32239C}">
      <dgm:prSet/>
      <dgm:spPr/>
      <dgm:t>
        <a:bodyPr/>
        <a:lstStyle/>
        <a:p>
          <a:endParaRPr lang="en-US"/>
        </a:p>
      </dgm:t>
    </dgm:pt>
    <dgm:pt modelId="{831E9129-089F-4053-9193-676E6091F062}" type="pres">
      <dgm:prSet presAssocID="{D82D5CE6-0DC8-4AEE-B169-2CE276CF9E45}" presName="Name0" presStyleCnt="0">
        <dgm:presLayoutVars>
          <dgm:dir/>
          <dgm:animLvl val="lvl"/>
          <dgm:resizeHandles val="exact"/>
        </dgm:presLayoutVars>
      </dgm:prSet>
      <dgm:spPr/>
    </dgm:pt>
    <dgm:pt modelId="{82FD93C1-0978-40A4-9C56-4A8EDACDF71D}" type="pres">
      <dgm:prSet presAssocID="{3110DA72-1FA9-408B-8AF5-68FEAC2712D9}" presName="Name8" presStyleCnt="0"/>
      <dgm:spPr/>
    </dgm:pt>
    <dgm:pt modelId="{94F56BF4-BF63-43E5-9605-74A02A2C0C0B}" type="pres">
      <dgm:prSet presAssocID="{3110DA72-1FA9-408B-8AF5-68FEAC2712D9}" presName="level" presStyleLbl="node1" presStyleIdx="0" presStyleCnt="4" custScaleX="2444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96409-1841-4C18-B6D9-280964513B87}" type="pres">
      <dgm:prSet presAssocID="{3110DA72-1FA9-408B-8AF5-68FEAC2712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35477C-B661-4901-98BE-DC7DC326C6D4}" type="pres">
      <dgm:prSet presAssocID="{908E0CF7-2BEA-4399-9643-16F8E66BF41B}" presName="Name8" presStyleCnt="0"/>
      <dgm:spPr/>
    </dgm:pt>
    <dgm:pt modelId="{86B8B7F9-B9BD-4C44-AEF3-85D7F2B23C98}" type="pres">
      <dgm:prSet presAssocID="{908E0CF7-2BEA-4399-9643-16F8E66BF41B}" presName="level" presStyleLbl="node1" presStyleIdx="1" presStyleCnt="4" custScaleX="1407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11E6DF-704F-4743-A06A-8C657D610C38}" type="pres">
      <dgm:prSet presAssocID="{908E0CF7-2BEA-4399-9643-16F8E66BF41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67FD4-3D37-4665-8B62-63C37FD71D17}" type="pres">
      <dgm:prSet presAssocID="{F613379B-6CB7-49DC-93CE-38C83615AFEA}" presName="Name8" presStyleCnt="0"/>
      <dgm:spPr/>
    </dgm:pt>
    <dgm:pt modelId="{764EF4FA-A05F-4112-812C-12E047255AA6}" type="pres">
      <dgm:prSet presAssocID="{F613379B-6CB7-49DC-93CE-38C83615AFEA}" presName="level" presStyleLbl="node1" presStyleIdx="2" presStyleCnt="4" custScaleX="1111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6BE100-DB58-4B04-8F4B-6C7B1DD97C7C}" type="pres">
      <dgm:prSet presAssocID="{F613379B-6CB7-49DC-93CE-38C83615AFE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EA8EF-3D2A-41E7-B02D-8CB2F629E16D}" type="pres">
      <dgm:prSet presAssocID="{B3294208-7A7D-4AF1-8B4A-58D99F97F23C}" presName="Name8" presStyleCnt="0"/>
      <dgm:spPr/>
    </dgm:pt>
    <dgm:pt modelId="{F992DE0E-B1EE-4AD4-8A34-E3303F0FB3A1}" type="pres">
      <dgm:prSet presAssocID="{B3294208-7A7D-4AF1-8B4A-58D99F97F23C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1E068-4845-4136-89EA-EB4FE3935BF4}" type="pres">
      <dgm:prSet presAssocID="{B3294208-7A7D-4AF1-8B4A-58D99F97F2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91888E-4C7D-479F-876F-400988C0603A}" type="presOf" srcId="{3110DA72-1FA9-408B-8AF5-68FEAC2712D9}" destId="{94F56BF4-BF63-43E5-9605-74A02A2C0C0B}" srcOrd="0" destOrd="0" presId="urn:microsoft.com/office/officeart/2005/8/layout/pyramid1"/>
    <dgm:cxn modelId="{94B2D0DD-9A2F-45E6-A923-C1198F32239C}" srcId="{D82D5CE6-0DC8-4AEE-B169-2CE276CF9E45}" destId="{B3294208-7A7D-4AF1-8B4A-58D99F97F23C}" srcOrd="3" destOrd="0" parTransId="{1D2CF172-9969-4206-8AF5-9636AD48972C}" sibTransId="{E1507409-5A86-4D8B-8655-36C0500E4316}"/>
    <dgm:cxn modelId="{2554888F-5BAC-468E-963E-9DE2E3645ADD}" type="presOf" srcId="{B3294208-7A7D-4AF1-8B4A-58D99F97F23C}" destId="{F992DE0E-B1EE-4AD4-8A34-E3303F0FB3A1}" srcOrd="0" destOrd="0" presId="urn:microsoft.com/office/officeart/2005/8/layout/pyramid1"/>
    <dgm:cxn modelId="{7708F358-4124-48A5-A8EB-6920A5EE16E0}" srcId="{D82D5CE6-0DC8-4AEE-B169-2CE276CF9E45}" destId="{908E0CF7-2BEA-4399-9643-16F8E66BF41B}" srcOrd="1" destOrd="0" parTransId="{743EECB6-337A-4960-A058-4245D7255B44}" sibTransId="{3099A17E-2FB9-4170-B716-C0FE0AA80840}"/>
    <dgm:cxn modelId="{870A6F69-89E5-4B72-A93E-98D12CE335AE}" type="presOf" srcId="{908E0CF7-2BEA-4399-9643-16F8E66BF41B}" destId="{86B8B7F9-B9BD-4C44-AEF3-85D7F2B23C98}" srcOrd="0" destOrd="0" presId="urn:microsoft.com/office/officeart/2005/8/layout/pyramid1"/>
    <dgm:cxn modelId="{D3DB25EC-230B-4A2D-8087-9C43A210426E}" type="presOf" srcId="{3110DA72-1FA9-408B-8AF5-68FEAC2712D9}" destId="{6E496409-1841-4C18-B6D9-280964513B87}" srcOrd="1" destOrd="0" presId="urn:microsoft.com/office/officeart/2005/8/layout/pyramid1"/>
    <dgm:cxn modelId="{49D0AABD-379D-439E-A122-B14F016D0223}" type="presOf" srcId="{F613379B-6CB7-49DC-93CE-38C83615AFEA}" destId="{764EF4FA-A05F-4112-812C-12E047255AA6}" srcOrd="0" destOrd="0" presId="urn:microsoft.com/office/officeart/2005/8/layout/pyramid1"/>
    <dgm:cxn modelId="{D8434F0C-5A4D-460F-8F54-73349123B973}" type="presOf" srcId="{F613379B-6CB7-49DC-93CE-38C83615AFEA}" destId="{E96BE100-DB58-4B04-8F4B-6C7B1DD97C7C}" srcOrd="1" destOrd="0" presId="urn:microsoft.com/office/officeart/2005/8/layout/pyramid1"/>
    <dgm:cxn modelId="{660CE8B7-A824-4E65-9EFE-88219636499A}" type="presOf" srcId="{B3294208-7A7D-4AF1-8B4A-58D99F97F23C}" destId="{0891E068-4845-4136-89EA-EB4FE3935BF4}" srcOrd="1" destOrd="0" presId="urn:microsoft.com/office/officeart/2005/8/layout/pyramid1"/>
    <dgm:cxn modelId="{74D3A3C8-4964-43C9-AAA0-7327B62BA509}" srcId="{D82D5CE6-0DC8-4AEE-B169-2CE276CF9E45}" destId="{F613379B-6CB7-49DC-93CE-38C83615AFEA}" srcOrd="2" destOrd="0" parTransId="{93FC1DB2-5952-400A-8C72-9752C21672D9}" sibTransId="{3FF9271D-40D6-45C3-84A4-DCA4FECBF02C}"/>
    <dgm:cxn modelId="{3B946B27-F57B-429C-8C96-7E30E87EB498}" type="presOf" srcId="{D82D5CE6-0DC8-4AEE-B169-2CE276CF9E45}" destId="{831E9129-089F-4053-9193-676E6091F062}" srcOrd="0" destOrd="0" presId="urn:microsoft.com/office/officeart/2005/8/layout/pyramid1"/>
    <dgm:cxn modelId="{647048BD-B06A-4778-9D02-931807C94661}" type="presOf" srcId="{908E0CF7-2BEA-4399-9643-16F8E66BF41B}" destId="{3711E6DF-704F-4743-A06A-8C657D610C38}" srcOrd="1" destOrd="0" presId="urn:microsoft.com/office/officeart/2005/8/layout/pyramid1"/>
    <dgm:cxn modelId="{F64728BA-6967-4AF8-95C5-7B1CF285CE18}" srcId="{D82D5CE6-0DC8-4AEE-B169-2CE276CF9E45}" destId="{3110DA72-1FA9-408B-8AF5-68FEAC2712D9}" srcOrd="0" destOrd="0" parTransId="{D703E79F-98F8-45BA-A9B4-E6D7E250C01D}" sibTransId="{FC8A39FD-7113-4ECF-BA60-E8EF58BD027E}"/>
    <dgm:cxn modelId="{1CA8FA4E-4CE6-48F4-80CE-D922CE24F9E2}" type="presParOf" srcId="{831E9129-089F-4053-9193-676E6091F062}" destId="{82FD93C1-0978-40A4-9C56-4A8EDACDF71D}" srcOrd="0" destOrd="0" presId="urn:microsoft.com/office/officeart/2005/8/layout/pyramid1"/>
    <dgm:cxn modelId="{4A75F38E-A822-4969-8E2C-4ED30D687B85}" type="presParOf" srcId="{82FD93C1-0978-40A4-9C56-4A8EDACDF71D}" destId="{94F56BF4-BF63-43E5-9605-74A02A2C0C0B}" srcOrd="0" destOrd="0" presId="urn:microsoft.com/office/officeart/2005/8/layout/pyramid1"/>
    <dgm:cxn modelId="{7F041712-3520-4704-A9A1-ECBF01158508}" type="presParOf" srcId="{82FD93C1-0978-40A4-9C56-4A8EDACDF71D}" destId="{6E496409-1841-4C18-B6D9-280964513B87}" srcOrd="1" destOrd="0" presId="urn:microsoft.com/office/officeart/2005/8/layout/pyramid1"/>
    <dgm:cxn modelId="{992B7CCB-2F4F-4CF9-8266-60A8F4EE85CE}" type="presParOf" srcId="{831E9129-089F-4053-9193-676E6091F062}" destId="{CE35477C-B661-4901-98BE-DC7DC326C6D4}" srcOrd="1" destOrd="0" presId="urn:microsoft.com/office/officeart/2005/8/layout/pyramid1"/>
    <dgm:cxn modelId="{3E8E9E48-EC09-440F-913A-6DED701FB810}" type="presParOf" srcId="{CE35477C-B661-4901-98BE-DC7DC326C6D4}" destId="{86B8B7F9-B9BD-4C44-AEF3-85D7F2B23C98}" srcOrd="0" destOrd="0" presId="urn:microsoft.com/office/officeart/2005/8/layout/pyramid1"/>
    <dgm:cxn modelId="{114CF652-548C-42B1-BA6A-3BCC5A64ECE7}" type="presParOf" srcId="{CE35477C-B661-4901-98BE-DC7DC326C6D4}" destId="{3711E6DF-704F-4743-A06A-8C657D610C38}" srcOrd="1" destOrd="0" presId="urn:microsoft.com/office/officeart/2005/8/layout/pyramid1"/>
    <dgm:cxn modelId="{25DB7BCD-033B-4AD0-A2B8-8B5FCDE3E2E0}" type="presParOf" srcId="{831E9129-089F-4053-9193-676E6091F062}" destId="{DAE67FD4-3D37-4665-8B62-63C37FD71D17}" srcOrd="2" destOrd="0" presId="urn:microsoft.com/office/officeart/2005/8/layout/pyramid1"/>
    <dgm:cxn modelId="{ECA85165-B997-4585-B99E-36BFB6575E74}" type="presParOf" srcId="{DAE67FD4-3D37-4665-8B62-63C37FD71D17}" destId="{764EF4FA-A05F-4112-812C-12E047255AA6}" srcOrd="0" destOrd="0" presId="urn:microsoft.com/office/officeart/2005/8/layout/pyramid1"/>
    <dgm:cxn modelId="{A5169D3B-EE6B-4315-9A92-FD8F58D80028}" type="presParOf" srcId="{DAE67FD4-3D37-4665-8B62-63C37FD71D17}" destId="{E96BE100-DB58-4B04-8F4B-6C7B1DD97C7C}" srcOrd="1" destOrd="0" presId="urn:microsoft.com/office/officeart/2005/8/layout/pyramid1"/>
    <dgm:cxn modelId="{FA0134C4-1AC5-4076-802D-629E64E59710}" type="presParOf" srcId="{831E9129-089F-4053-9193-676E6091F062}" destId="{DBEEA8EF-3D2A-41E7-B02D-8CB2F629E16D}" srcOrd="3" destOrd="0" presId="urn:microsoft.com/office/officeart/2005/8/layout/pyramid1"/>
    <dgm:cxn modelId="{B22181D5-5548-4D01-8FC3-23498E2A2916}" type="presParOf" srcId="{DBEEA8EF-3D2A-41E7-B02D-8CB2F629E16D}" destId="{F992DE0E-B1EE-4AD4-8A34-E3303F0FB3A1}" srcOrd="0" destOrd="0" presId="urn:microsoft.com/office/officeart/2005/8/layout/pyramid1"/>
    <dgm:cxn modelId="{A420234D-26E7-4050-BFAB-E2DA51FEE565}" type="presParOf" srcId="{DBEEA8EF-3D2A-41E7-B02D-8CB2F629E16D}" destId="{0891E068-4845-4136-89EA-EB4FE3935BF4}" srcOrd="1" destOrd="0" presId="urn:microsoft.com/office/officeart/2005/8/layout/pyramid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B87E61-C8B3-4B84-BA16-F5842D8BB769}" type="doc">
      <dgm:prSet loTypeId="urn:microsoft.com/office/officeart/2005/8/layout/arrow6" loCatId="relationship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9D8187F-EDAB-4D00-A438-F47F872E3446}">
      <dgm:prSet phldrT="[Text]"/>
      <dgm:spPr/>
      <dgm:t>
        <a:bodyPr/>
        <a:lstStyle/>
        <a:p>
          <a:r>
            <a:rPr lang="en-US" dirty="0" err="1" smtClean="0"/>
            <a:t>Sadharana</a:t>
          </a:r>
          <a:r>
            <a:rPr lang="en-US" dirty="0" smtClean="0"/>
            <a:t> </a:t>
          </a:r>
          <a:endParaRPr lang="en-US" dirty="0"/>
        </a:p>
      </dgm:t>
    </dgm:pt>
    <dgm:pt modelId="{6605CAE4-1B75-4728-A52E-D6107FE4A91B}" type="parTrans" cxnId="{0B4122E4-E743-4A3F-A9DC-AAC55803DD32}">
      <dgm:prSet/>
      <dgm:spPr/>
      <dgm:t>
        <a:bodyPr/>
        <a:lstStyle/>
        <a:p>
          <a:endParaRPr lang="en-US"/>
        </a:p>
      </dgm:t>
    </dgm:pt>
    <dgm:pt modelId="{8F871730-6292-489F-A2C9-7B521FF7DA9D}" type="sibTrans" cxnId="{0B4122E4-E743-4A3F-A9DC-AAC55803DD32}">
      <dgm:prSet/>
      <dgm:spPr/>
      <dgm:t>
        <a:bodyPr/>
        <a:lstStyle/>
        <a:p>
          <a:endParaRPr lang="en-US"/>
        </a:p>
      </dgm:t>
    </dgm:pt>
    <dgm:pt modelId="{D70D3E28-3E1F-4727-982D-6F64A34FABDB}">
      <dgm:prSet phldrT="[Text]"/>
      <dgm:spPr/>
      <dgm:t>
        <a:bodyPr/>
        <a:lstStyle/>
        <a:p>
          <a:r>
            <a:rPr lang="en-US" dirty="0" smtClean="0"/>
            <a:t>Vises </a:t>
          </a:r>
          <a:endParaRPr lang="en-US" dirty="0"/>
        </a:p>
      </dgm:t>
    </dgm:pt>
    <dgm:pt modelId="{2A5DDB04-D856-4C7A-9D0B-62EA9F1DA8FC}" type="parTrans" cxnId="{4739260A-D240-4A46-ADD0-2D8D844062EA}">
      <dgm:prSet/>
      <dgm:spPr/>
      <dgm:t>
        <a:bodyPr/>
        <a:lstStyle/>
        <a:p>
          <a:endParaRPr lang="en-US"/>
        </a:p>
      </dgm:t>
    </dgm:pt>
    <dgm:pt modelId="{7990DA09-93B0-4147-B69D-702D7217C526}" type="sibTrans" cxnId="{4739260A-D240-4A46-ADD0-2D8D844062EA}">
      <dgm:prSet/>
      <dgm:spPr/>
      <dgm:t>
        <a:bodyPr/>
        <a:lstStyle/>
        <a:p>
          <a:endParaRPr lang="en-US"/>
        </a:p>
      </dgm:t>
    </dgm:pt>
    <dgm:pt modelId="{8A9162FD-B405-4A7C-BA5E-2DA46134B0B8}" type="pres">
      <dgm:prSet presAssocID="{7AB87E61-C8B3-4B84-BA16-F5842D8BB76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A098BE-9967-49A6-B2EE-5469B4FA340E}" type="pres">
      <dgm:prSet presAssocID="{7AB87E61-C8B3-4B84-BA16-F5842D8BB769}" presName="ribbon" presStyleLbl="node1" presStyleIdx="0" presStyleCnt="1"/>
      <dgm:spPr/>
      <dgm:t>
        <a:bodyPr/>
        <a:lstStyle/>
        <a:p>
          <a:endParaRPr lang="en-US"/>
        </a:p>
      </dgm:t>
    </dgm:pt>
    <dgm:pt modelId="{6E58D994-EC0B-4B2A-8BED-2B296D0607E2}" type="pres">
      <dgm:prSet presAssocID="{7AB87E61-C8B3-4B84-BA16-F5842D8BB769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885D48-316D-4E0B-AB02-E06A90BE8EDD}" type="pres">
      <dgm:prSet presAssocID="{7AB87E61-C8B3-4B84-BA16-F5842D8BB769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89DB58-F684-4C8E-89CD-E58FE30C9C98}" type="presOf" srcId="{19D8187F-EDAB-4D00-A438-F47F872E3446}" destId="{6E58D994-EC0B-4B2A-8BED-2B296D0607E2}" srcOrd="0" destOrd="0" presId="urn:microsoft.com/office/officeart/2005/8/layout/arrow6"/>
    <dgm:cxn modelId="{4739260A-D240-4A46-ADD0-2D8D844062EA}" srcId="{7AB87E61-C8B3-4B84-BA16-F5842D8BB769}" destId="{D70D3E28-3E1F-4727-982D-6F64A34FABDB}" srcOrd="1" destOrd="0" parTransId="{2A5DDB04-D856-4C7A-9D0B-62EA9F1DA8FC}" sibTransId="{7990DA09-93B0-4147-B69D-702D7217C526}"/>
    <dgm:cxn modelId="{8CFBD70D-0624-4B14-BE45-9819D05867D6}" type="presOf" srcId="{D70D3E28-3E1F-4727-982D-6F64A34FABDB}" destId="{A1885D48-316D-4E0B-AB02-E06A90BE8EDD}" srcOrd="0" destOrd="0" presId="urn:microsoft.com/office/officeart/2005/8/layout/arrow6"/>
    <dgm:cxn modelId="{90025B0F-70C3-4EB1-9367-D29AC47FC556}" type="presOf" srcId="{7AB87E61-C8B3-4B84-BA16-F5842D8BB769}" destId="{8A9162FD-B405-4A7C-BA5E-2DA46134B0B8}" srcOrd="0" destOrd="0" presId="urn:microsoft.com/office/officeart/2005/8/layout/arrow6"/>
    <dgm:cxn modelId="{0B4122E4-E743-4A3F-A9DC-AAC55803DD32}" srcId="{7AB87E61-C8B3-4B84-BA16-F5842D8BB769}" destId="{19D8187F-EDAB-4D00-A438-F47F872E3446}" srcOrd="0" destOrd="0" parTransId="{6605CAE4-1B75-4728-A52E-D6107FE4A91B}" sibTransId="{8F871730-6292-489F-A2C9-7B521FF7DA9D}"/>
    <dgm:cxn modelId="{C958427C-BFD4-4DD8-B798-C14CBC346144}" type="presParOf" srcId="{8A9162FD-B405-4A7C-BA5E-2DA46134B0B8}" destId="{B8A098BE-9967-49A6-B2EE-5469B4FA340E}" srcOrd="0" destOrd="0" presId="urn:microsoft.com/office/officeart/2005/8/layout/arrow6"/>
    <dgm:cxn modelId="{8BFD4F7E-F7CD-4042-99CC-37EB521C640D}" type="presParOf" srcId="{8A9162FD-B405-4A7C-BA5E-2DA46134B0B8}" destId="{6E58D994-EC0B-4B2A-8BED-2B296D0607E2}" srcOrd="1" destOrd="0" presId="urn:microsoft.com/office/officeart/2005/8/layout/arrow6"/>
    <dgm:cxn modelId="{DB19BFF7-AAE7-4F9B-B166-6F95009143FE}" type="presParOf" srcId="{8A9162FD-B405-4A7C-BA5E-2DA46134B0B8}" destId="{A1885D48-316D-4E0B-AB02-E06A90BE8EDD}" srcOrd="2" destOrd="0" presId="urn:microsoft.com/office/officeart/2005/8/layout/arrow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1C461A-027F-4800-B70A-D1D66784A1E5}" type="doc">
      <dgm:prSet loTypeId="urn:microsoft.com/office/officeart/2005/8/layout/cycle2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DDC0CD9-8E5D-4131-A939-FE861D361D08}">
      <dgm:prSet phldrT="[Text]"/>
      <dgm:spPr/>
      <dgm:t>
        <a:bodyPr/>
        <a:lstStyle/>
        <a:p>
          <a:r>
            <a:rPr lang="en-US" dirty="0" smtClean="0"/>
            <a:t>Every one must perform </a:t>
          </a:r>
          <a:endParaRPr lang="en-US" dirty="0"/>
        </a:p>
      </dgm:t>
    </dgm:pt>
    <dgm:pt modelId="{702D8FF4-DD3B-4193-B955-72A9C4FC2947}" type="parTrans" cxnId="{DC7573AD-47C2-4419-A7EA-ECF16F1F6B43}">
      <dgm:prSet/>
      <dgm:spPr/>
      <dgm:t>
        <a:bodyPr/>
        <a:lstStyle/>
        <a:p>
          <a:endParaRPr lang="en-US"/>
        </a:p>
      </dgm:t>
    </dgm:pt>
    <dgm:pt modelId="{E93F895E-18FA-46CE-9CE5-A32D303251E6}" type="sibTrans" cxnId="{DC7573AD-47C2-4419-A7EA-ECF16F1F6B43}">
      <dgm:prSet/>
      <dgm:spPr/>
      <dgm:t>
        <a:bodyPr/>
        <a:lstStyle/>
        <a:p>
          <a:endParaRPr lang="en-US"/>
        </a:p>
      </dgm:t>
    </dgm:pt>
    <dgm:pt modelId="{EA5E8B04-61CB-4343-B21B-31A165F71D33}">
      <dgm:prSet phldrT="[Text]"/>
      <dgm:spPr/>
      <dgm:t>
        <a:bodyPr/>
        <a:lstStyle/>
        <a:p>
          <a:r>
            <a:rPr lang="en-US" dirty="0" smtClean="0"/>
            <a:t>Truth </a:t>
          </a:r>
          <a:endParaRPr lang="en-US" dirty="0"/>
        </a:p>
      </dgm:t>
    </dgm:pt>
    <dgm:pt modelId="{C3E21D58-868E-4DD9-B385-2C2C3EE7B603}" type="parTrans" cxnId="{727FC5F9-D240-4701-91D0-6D7739FBB539}">
      <dgm:prSet/>
      <dgm:spPr/>
      <dgm:t>
        <a:bodyPr/>
        <a:lstStyle/>
        <a:p>
          <a:endParaRPr lang="en-US"/>
        </a:p>
      </dgm:t>
    </dgm:pt>
    <dgm:pt modelId="{D42539CF-10D9-4926-B48B-3F2842033D60}" type="sibTrans" cxnId="{727FC5F9-D240-4701-91D0-6D7739FBB539}">
      <dgm:prSet/>
      <dgm:spPr/>
      <dgm:t>
        <a:bodyPr/>
        <a:lstStyle/>
        <a:p>
          <a:endParaRPr lang="en-US"/>
        </a:p>
      </dgm:t>
    </dgm:pt>
    <dgm:pt modelId="{985600BC-25BE-4B91-A476-3D1DFDA517C7}">
      <dgm:prSet phldrT="[Text]"/>
      <dgm:spPr/>
      <dgm:t>
        <a:bodyPr/>
        <a:lstStyle/>
        <a:p>
          <a:r>
            <a:rPr lang="en-US" dirty="0" smtClean="0"/>
            <a:t>Nonviolence </a:t>
          </a:r>
          <a:endParaRPr lang="en-US" dirty="0"/>
        </a:p>
      </dgm:t>
    </dgm:pt>
    <dgm:pt modelId="{A969F062-E8B1-4DCD-9036-65910579D330}" type="parTrans" cxnId="{232E2427-2E72-4C36-BC33-7588244EF188}">
      <dgm:prSet/>
      <dgm:spPr/>
      <dgm:t>
        <a:bodyPr/>
        <a:lstStyle/>
        <a:p>
          <a:endParaRPr lang="en-US"/>
        </a:p>
      </dgm:t>
    </dgm:pt>
    <dgm:pt modelId="{22265180-C014-4EDA-86E6-C2183079DDC1}" type="sibTrans" cxnId="{232E2427-2E72-4C36-BC33-7588244EF188}">
      <dgm:prSet/>
      <dgm:spPr/>
      <dgm:t>
        <a:bodyPr/>
        <a:lstStyle/>
        <a:p>
          <a:endParaRPr lang="en-US"/>
        </a:p>
      </dgm:t>
    </dgm:pt>
    <dgm:pt modelId="{C07C46A6-F92B-4EF2-9060-5810F6A6655E}">
      <dgm:prSet phldrT="[Text]"/>
      <dgm:spPr/>
      <dgm:t>
        <a:bodyPr/>
        <a:lstStyle/>
        <a:p>
          <a:r>
            <a:rPr lang="en-US" dirty="0" smtClean="0"/>
            <a:t>Gift </a:t>
          </a:r>
          <a:endParaRPr lang="en-US" dirty="0"/>
        </a:p>
      </dgm:t>
    </dgm:pt>
    <dgm:pt modelId="{3AF4A884-EF33-455B-8950-86CF3DCA76D8}" type="parTrans" cxnId="{0DF328AD-A516-4405-97E7-F97BFDBA69E4}">
      <dgm:prSet/>
      <dgm:spPr/>
      <dgm:t>
        <a:bodyPr/>
        <a:lstStyle/>
        <a:p>
          <a:endParaRPr lang="en-US"/>
        </a:p>
      </dgm:t>
    </dgm:pt>
    <dgm:pt modelId="{0AD80A80-FC43-4365-BA76-D905D5119441}" type="sibTrans" cxnId="{0DF328AD-A516-4405-97E7-F97BFDBA69E4}">
      <dgm:prSet/>
      <dgm:spPr/>
      <dgm:t>
        <a:bodyPr/>
        <a:lstStyle/>
        <a:p>
          <a:endParaRPr lang="en-US"/>
        </a:p>
      </dgm:t>
    </dgm:pt>
    <dgm:pt modelId="{8FF96362-64AF-4332-B5B3-1881354596E8}">
      <dgm:prSet phldrT="[Text]"/>
      <dgm:spPr/>
      <dgm:t>
        <a:bodyPr/>
        <a:lstStyle/>
        <a:p>
          <a:r>
            <a:rPr lang="en-US" dirty="0" smtClean="0"/>
            <a:t>Grace </a:t>
          </a:r>
          <a:endParaRPr lang="en-US" dirty="0"/>
        </a:p>
      </dgm:t>
    </dgm:pt>
    <dgm:pt modelId="{62518179-F7F3-4DD5-A827-875A8188A8F0}" type="parTrans" cxnId="{54DA24F8-3C9B-4165-A8DF-3CFE1EFE73DA}">
      <dgm:prSet/>
      <dgm:spPr/>
      <dgm:t>
        <a:bodyPr/>
        <a:lstStyle/>
        <a:p>
          <a:endParaRPr lang="en-US"/>
        </a:p>
      </dgm:t>
    </dgm:pt>
    <dgm:pt modelId="{D3F35E90-1EC0-439C-8B17-47EF7CB8B7A8}" type="sibTrans" cxnId="{54DA24F8-3C9B-4165-A8DF-3CFE1EFE73DA}">
      <dgm:prSet/>
      <dgm:spPr/>
      <dgm:t>
        <a:bodyPr/>
        <a:lstStyle/>
        <a:p>
          <a:endParaRPr lang="en-US"/>
        </a:p>
      </dgm:t>
    </dgm:pt>
    <dgm:pt modelId="{7A45FC85-ED2A-497C-8D7A-BC316AC6D5AC}" type="pres">
      <dgm:prSet presAssocID="{2B1C461A-027F-4800-B70A-D1D66784A1E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40B59A-4E0F-456B-B221-1770362316E7}" type="pres">
      <dgm:prSet presAssocID="{FDDC0CD9-8E5D-4131-A939-FE861D361D0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26F1A-7477-48CF-BE69-4487AE4D991E}" type="pres">
      <dgm:prSet presAssocID="{E93F895E-18FA-46CE-9CE5-A32D303251E6}" presName="sibTrans" presStyleLbl="sibTrans2D1" presStyleIdx="0" presStyleCnt="5"/>
      <dgm:spPr/>
      <dgm:t>
        <a:bodyPr/>
        <a:lstStyle/>
        <a:p>
          <a:endParaRPr lang="en-US"/>
        </a:p>
      </dgm:t>
    </dgm:pt>
    <dgm:pt modelId="{4CD80D5F-D331-4C56-94BE-33D9268D5368}" type="pres">
      <dgm:prSet presAssocID="{E93F895E-18FA-46CE-9CE5-A32D303251E6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CDAAA4C9-2D95-4EE6-A55B-3E5355D2C187}" type="pres">
      <dgm:prSet presAssocID="{EA5E8B04-61CB-4343-B21B-31A165F71D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BB1CD1-D6C0-4D38-9DC0-AB0CBBDFC07F}" type="pres">
      <dgm:prSet presAssocID="{D42539CF-10D9-4926-B48B-3F2842033D60}" presName="sibTrans" presStyleLbl="sibTrans2D1" presStyleIdx="1" presStyleCnt="5"/>
      <dgm:spPr/>
      <dgm:t>
        <a:bodyPr/>
        <a:lstStyle/>
        <a:p>
          <a:endParaRPr lang="en-US"/>
        </a:p>
      </dgm:t>
    </dgm:pt>
    <dgm:pt modelId="{3A4DEB94-543D-4DF3-AFB3-C7A993BFBE7C}" type="pres">
      <dgm:prSet presAssocID="{D42539CF-10D9-4926-B48B-3F2842033D60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8ABDE2FD-DBA3-4708-8825-2762A726CB6E}" type="pres">
      <dgm:prSet presAssocID="{985600BC-25BE-4B91-A476-3D1DFDA517C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1731A-19A1-49D1-BF13-E74429E008B0}" type="pres">
      <dgm:prSet presAssocID="{22265180-C014-4EDA-86E6-C2183079DDC1}" presName="sibTrans" presStyleLbl="sibTrans2D1" presStyleIdx="2" presStyleCnt="5"/>
      <dgm:spPr/>
      <dgm:t>
        <a:bodyPr/>
        <a:lstStyle/>
        <a:p>
          <a:endParaRPr lang="en-US"/>
        </a:p>
      </dgm:t>
    </dgm:pt>
    <dgm:pt modelId="{152DD8BD-C370-4191-9817-03CD1EF4E8E5}" type="pres">
      <dgm:prSet presAssocID="{22265180-C014-4EDA-86E6-C2183079DDC1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423834B-D239-48D3-8828-8A356FCE4959}" type="pres">
      <dgm:prSet presAssocID="{C07C46A6-F92B-4EF2-9060-5810F6A6655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6E14B-A0EB-4498-9297-E09774E4FA11}" type="pres">
      <dgm:prSet presAssocID="{0AD80A80-FC43-4365-BA76-D905D5119441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86E8B19-E3B6-4BF3-ACC2-0C661DAB832B}" type="pres">
      <dgm:prSet presAssocID="{0AD80A80-FC43-4365-BA76-D905D5119441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EEE037D1-974F-488E-8C4B-AD8950F0246F}" type="pres">
      <dgm:prSet presAssocID="{8FF96362-64AF-4332-B5B3-1881354596E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8A2A0-AE13-46FC-83D5-C3FC61F89BC4}" type="pres">
      <dgm:prSet presAssocID="{D3F35E90-1EC0-439C-8B17-47EF7CB8B7A8}" presName="sibTrans" presStyleLbl="sibTrans2D1" presStyleIdx="4" presStyleCnt="5"/>
      <dgm:spPr/>
      <dgm:t>
        <a:bodyPr/>
        <a:lstStyle/>
        <a:p>
          <a:endParaRPr lang="en-US"/>
        </a:p>
      </dgm:t>
    </dgm:pt>
    <dgm:pt modelId="{A5F6E4A8-EC87-4DC5-9505-17B3BE8F3CC4}" type="pres">
      <dgm:prSet presAssocID="{D3F35E90-1EC0-439C-8B17-47EF7CB8B7A8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89D96143-4F62-491D-B063-E94479233C37}" type="presOf" srcId="{D42539CF-10D9-4926-B48B-3F2842033D60}" destId="{3A4DEB94-543D-4DF3-AFB3-C7A993BFBE7C}" srcOrd="1" destOrd="0" presId="urn:microsoft.com/office/officeart/2005/8/layout/cycle2"/>
    <dgm:cxn modelId="{98CA991E-1C36-439D-A697-0C00D316773D}" type="presOf" srcId="{0AD80A80-FC43-4365-BA76-D905D5119441}" destId="{F696E14B-A0EB-4498-9297-E09774E4FA11}" srcOrd="0" destOrd="0" presId="urn:microsoft.com/office/officeart/2005/8/layout/cycle2"/>
    <dgm:cxn modelId="{3E059FCA-152A-4369-AFF7-A492DFDBFA33}" type="presOf" srcId="{D42539CF-10D9-4926-B48B-3F2842033D60}" destId="{01BB1CD1-D6C0-4D38-9DC0-AB0CBBDFC07F}" srcOrd="0" destOrd="0" presId="urn:microsoft.com/office/officeart/2005/8/layout/cycle2"/>
    <dgm:cxn modelId="{2A158792-41DA-4645-92D0-3C858F38C972}" type="presOf" srcId="{2B1C461A-027F-4800-B70A-D1D66784A1E5}" destId="{7A45FC85-ED2A-497C-8D7A-BC316AC6D5AC}" srcOrd="0" destOrd="0" presId="urn:microsoft.com/office/officeart/2005/8/layout/cycle2"/>
    <dgm:cxn modelId="{09E2659D-0ECD-43DC-9BB8-C1363EEC689C}" type="presOf" srcId="{0AD80A80-FC43-4365-BA76-D905D5119441}" destId="{A86E8B19-E3B6-4BF3-ACC2-0C661DAB832B}" srcOrd="1" destOrd="0" presId="urn:microsoft.com/office/officeart/2005/8/layout/cycle2"/>
    <dgm:cxn modelId="{A10051E8-24DC-4446-A5A5-F60EEEFD2069}" type="presOf" srcId="{22265180-C014-4EDA-86E6-C2183079DDC1}" destId="{6001731A-19A1-49D1-BF13-E74429E008B0}" srcOrd="0" destOrd="0" presId="urn:microsoft.com/office/officeart/2005/8/layout/cycle2"/>
    <dgm:cxn modelId="{54DA24F8-3C9B-4165-A8DF-3CFE1EFE73DA}" srcId="{2B1C461A-027F-4800-B70A-D1D66784A1E5}" destId="{8FF96362-64AF-4332-B5B3-1881354596E8}" srcOrd="4" destOrd="0" parTransId="{62518179-F7F3-4DD5-A827-875A8188A8F0}" sibTransId="{D3F35E90-1EC0-439C-8B17-47EF7CB8B7A8}"/>
    <dgm:cxn modelId="{C4243FBF-2B86-4BC3-BA06-236697BA282F}" type="presOf" srcId="{22265180-C014-4EDA-86E6-C2183079DDC1}" destId="{152DD8BD-C370-4191-9817-03CD1EF4E8E5}" srcOrd="1" destOrd="0" presId="urn:microsoft.com/office/officeart/2005/8/layout/cycle2"/>
    <dgm:cxn modelId="{727FC5F9-D240-4701-91D0-6D7739FBB539}" srcId="{2B1C461A-027F-4800-B70A-D1D66784A1E5}" destId="{EA5E8B04-61CB-4343-B21B-31A165F71D33}" srcOrd="1" destOrd="0" parTransId="{C3E21D58-868E-4DD9-B385-2C2C3EE7B603}" sibTransId="{D42539CF-10D9-4926-B48B-3F2842033D60}"/>
    <dgm:cxn modelId="{3A093926-BEE9-4518-AA1A-314259E612E7}" type="presOf" srcId="{EA5E8B04-61CB-4343-B21B-31A165F71D33}" destId="{CDAAA4C9-2D95-4EE6-A55B-3E5355D2C187}" srcOrd="0" destOrd="0" presId="urn:microsoft.com/office/officeart/2005/8/layout/cycle2"/>
    <dgm:cxn modelId="{CAB1B854-64B5-49F8-892C-CDE03D5A920E}" type="presOf" srcId="{D3F35E90-1EC0-439C-8B17-47EF7CB8B7A8}" destId="{A5F6E4A8-EC87-4DC5-9505-17B3BE8F3CC4}" srcOrd="1" destOrd="0" presId="urn:microsoft.com/office/officeart/2005/8/layout/cycle2"/>
    <dgm:cxn modelId="{DC7573AD-47C2-4419-A7EA-ECF16F1F6B43}" srcId="{2B1C461A-027F-4800-B70A-D1D66784A1E5}" destId="{FDDC0CD9-8E5D-4131-A939-FE861D361D08}" srcOrd="0" destOrd="0" parTransId="{702D8FF4-DD3B-4193-B955-72A9C4FC2947}" sibTransId="{E93F895E-18FA-46CE-9CE5-A32D303251E6}"/>
    <dgm:cxn modelId="{532E9C24-2E80-4B6B-B30B-DD59332D6052}" type="presOf" srcId="{E93F895E-18FA-46CE-9CE5-A32D303251E6}" destId="{4CD80D5F-D331-4C56-94BE-33D9268D5368}" srcOrd="1" destOrd="0" presId="urn:microsoft.com/office/officeart/2005/8/layout/cycle2"/>
    <dgm:cxn modelId="{959EFBC5-6DB3-4D66-8D44-2D5386AC2F69}" type="presOf" srcId="{C07C46A6-F92B-4EF2-9060-5810F6A6655E}" destId="{5423834B-D239-48D3-8828-8A356FCE4959}" srcOrd="0" destOrd="0" presId="urn:microsoft.com/office/officeart/2005/8/layout/cycle2"/>
    <dgm:cxn modelId="{2B6FE985-29C7-435E-AAC2-BAC2D7517DEF}" type="presOf" srcId="{FDDC0CD9-8E5D-4131-A939-FE861D361D08}" destId="{1A40B59A-4E0F-456B-B221-1770362316E7}" srcOrd="0" destOrd="0" presId="urn:microsoft.com/office/officeart/2005/8/layout/cycle2"/>
    <dgm:cxn modelId="{24130E72-4737-4AF5-8472-892B28EE50BE}" type="presOf" srcId="{D3F35E90-1EC0-439C-8B17-47EF7CB8B7A8}" destId="{D278A2A0-AE13-46FC-83D5-C3FC61F89BC4}" srcOrd="0" destOrd="0" presId="urn:microsoft.com/office/officeart/2005/8/layout/cycle2"/>
    <dgm:cxn modelId="{232E2427-2E72-4C36-BC33-7588244EF188}" srcId="{2B1C461A-027F-4800-B70A-D1D66784A1E5}" destId="{985600BC-25BE-4B91-A476-3D1DFDA517C7}" srcOrd="2" destOrd="0" parTransId="{A969F062-E8B1-4DCD-9036-65910579D330}" sibTransId="{22265180-C014-4EDA-86E6-C2183079DDC1}"/>
    <dgm:cxn modelId="{4DB63855-7B2C-4C37-A70E-9A275B1D6A6D}" type="presOf" srcId="{E93F895E-18FA-46CE-9CE5-A32D303251E6}" destId="{16526F1A-7477-48CF-BE69-4487AE4D991E}" srcOrd="0" destOrd="0" presId="urn:microsoft.com/office/officeart/2005/8/layout/cycle2"/>
    <dgm:cxn modelId="{0DF328AD-A516-4405-97E7-F97BFDBA69E4}" srcId="{2B1C461A-027F-4800-B70A-D1D66784A1E5}" destId="{C07C46A6-F92B-4EF2-9060-5810F6A6655E}" srcOrd="3" destOrd="0" parTransId="{3AF4A884-EF33-455B-8950-86CF3DCA76D8}" sibTransId="{0AD80A80-FC43-4365-BA76-D905D5119441}"/>
    <dgm:cxn modelId="{4C6EDFB5-74A2-48F9-806B-8F6D8573B1A3}" type="presOf" srcId="{985600BC-25BE-4B91-A476-3D1DFDA517C7}" destId="{8ABDE2FD-DBA3-4708-8825-2762A726CB6E}" srcOrd="0" destOrd="0" presId="urn:microsoft.com/office/officeart/2005/8/layout/cycle2"/>
    <dgm:cxn modelId="{51438AD4-1391-43AB-A21B-25DECF2DD0E0}" type="presOf" srcId="{8FF96362-64AF-4332-B5B3-1881354596E8}" destId="{EEE037D1-974F-488E-8C4B-AD8950F0246F}" srcOrd="0" destOrd="0" presId="urn:microsoft.com/office/officeart/2005/8/layout/cycle2"/>
    <dgm:cxn modelId="{BADF9D7A-AD03-4BF5-8CA5-81B582E15908}" type="presParOf" srcId="{7A45FC85-ED2A-497C-8D7A-BC316AC6D5AC}" destId="{1A40B59A-4E0F-456B-B221-1770362316E7}" srcOrd="0" destOrd="0" presId="urn:microsoft.com/office/officeart/2005/8/layout/cycle2"/>
    <dgm:cxn modelId="{FF320BA4-79D4-4B27-876C-7F9A502EEB87}" type="presParOf" srcId="{7A45FC85-ED2A-497C-8D7A-BC316AC6D5AC}" destId="{16526F1A-7477-48CF-BE69-4487AE4D991E}" srcOrd="1" destOrd="0" presId="urn:microsoft.com/office/officeart/2005/8/layout/cycle2"/>
    <dgm:cxn modelId="{1085B971-F844-4E17-BDA1-2BBB8E7F37B5}" type="presParOf" srcId="{16526F1A-7477-48CF-BE69-4487AE4D991E}" destId="{4CD80D5F-D331-4C56-94BE-33D9268D5368}" srcOrd="0" destOrd="0" presId="urn:microsoft.com/office/officeart/2005/8/layout/cycle2"/>
    <dgm:cxn modelId="{8E60194E-0492-4EF6-8269-D8ECF9C72781}" type="presParOf" srcId="{7A45FC85-ED2A-497C-8D7A-BC316AC6D5AC}" destId="{CDAAA4C9-2D95-4EE6-A55B-3E5355D2C187}" srcOrd="2" destOrd="0" presId="urn:microsoft.com/office/officeart/2005/8/layout/cycle2"/>
    <dgm:cxn modelId="{26EE1C25-0D80-4F41-B463-F529144F6E5F}" type="presParOf" srcId="{7A45FC85-ED2A-497C-8D7A-BC316AC6D5AC}" destId="{01BB1CD1-D6C0-4D38-9DC0-AB0CBBDFC07F}" srcOrd="3" destOrd="0" presId="urn:microsoft.com/office/officeart/2005/8/layout/cycle2"/>
    <dgm:cxn modelId="{4F49FB41-6046-4DBD-BBC3-6AD548EE2809}" type="presParOf" srcId="{01BB1CD1-D6C0-4D38-9DC0-AB0CBBDFC07F}" destId="{3A4DEB94-543D-4DF3-AFB3-C7A993BFBE7C}" srcOrd="0" destOrd="0" presId="urn:microsoft.com/office/officeart/2005/8/layout/cycle2"/>
    <dgm:cxn modelId="{3AF11D28-0122-4545-A9E2-96C6766CB295}" type="presParOf" srcId="{7A45FC85-ED2A-497C-8D7A-BC316AC6D5AC}" destId="{8ABDE2FD-DBA3-4708-8825-2762A726CB6E}" srcOrd="4" destOrd="0" presId="urn:microsoft.com/office/officeart/2005/8/layout/cycle2"/>
    <dgm:cxn modelId="{DE05E653-3E41-457A-849A-2F0F338369C8}" type="presParOf" srcId="{7A45FC85-ED2A-497C-8D7A-BC316AC6D5AC}" destId="{6001731A-19A1-49D1-BF13-E74429E008B0}" srcOrd="5" destOrd="0" presId="urn:microsoft.com/office/officeart/2005/8/layout/cycle2"/>
    <dgm:cxn modelId="{01083ACA-D393-48C8-801A-4DF87468F5B2}" type="presParOf" srcId="{6001731A-19A1-49D1-BF13-E74429E008B0}" destId="{152DD8BD-C370-4191-9817-03CD1EF4E8E5}" srcOrd="0" destOrd="0" presId="urn:microsoft.com/office/officeart/2005/8/layout/cycle2"/>
    <dgm:cxn modelId="{056E576E-0074-498D-B49C-7F124C636697}" type="presParOf" srcId="{7A45FC85-ED2A-497C-8D7A-BC316AC6D5AC}" destId="{5423834B-D239-48D3-8828-8A356FCE4959}" srcOrd="6" destOrd="0" presId="urn:microsoft.com/office/officeart/2005/8/layout/cycle2"/>
    <dgm:cxn modelId="{80305393-B4A7-4451-9711-315B7F99AFD3}" type="presParOf" srcId="{7A45FC85-ED2A-497C-8D7A-BC316AC6D5AC}" destId="{F696E14B-A0EB-4498-9297-E09774E4FA11}" srcOrd="7" destOrd="0" presId="urn:microsoft.com/office/officeart/2005/8/layout/cycle2"/>
    <dgm:cxn modelId="{D08FCAC3-301E-49A7-8EAA-D04052727AA0}" type="presParOf" srcId="{F696E14B-A0EB-4498-9297-E09774E4FA11}" destId="{A86E8B19-E3B6-4BF3-ACC2-0C661DAB832B}" srcOrd="0" destOrd="0" presId="urn:microsoft.com/office/officeart/2005/8/layout/cycle2"/>
    <dgm:cxn modelId="{31D42D05-7FA5-4C85-87B0-2BCE1A29A628}" type="presParOf" srcId="{7A45FC85-ED2A-497C-8D7A-BC316AC6D5AC}" destId="{EEE037D1-974F-488E-8C4B-AD8950F0246F}" srcOrd="8" destOrd="0" presId="urn:microsoft.com/office/officeart/2005/8/layout/cycle2"/>
    <dgm:cxn modelId="{C7D40258-C512-4564-A2D2-CB4952A6B3D9}" type="presParOf" srcId="{7A45FC85-ED2A-497C-8D7A-BC316AC6D5AC}" destId="{D278A2A0-AE13-46FC-83D5-C3FC61F89BC4}" srcOrd="9" destOrd="0" presId="urn:microsoft.com/office/officeart/2005/8/layout/cycle2"/>
    <dgm:cxn modelId="{2C34BB40-094B-40BF-B94A-8CCD6F8311FA}" type="presParOf" srcId="{D278A2A0-AE13-46FC-83D5-C3FC61F89BC4}" destId="{A5F6E4A8-EC87-4DC5-9505-17B3BE8F3CC4}" srcOrd="0" destOrd="0" presId="urn:microsoft.com/office/officeart/2005/8/layout/cycle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D43DBA-BBD0-4342-A072-0D2045C4EA22}" type="doc">
      <dgm:prSet loTypeId="urn:microsoft.com/office/officeart/2005/8/layout/radial3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DBC287-0878-42EB-A9CA-61AA592458BD}">
      <dgm:prSet phldrT="[Text]"/>
      <dgm:spPr/>
      <dgm:t>
        <a:bodyPr/>
        <a:lstStyle/>
        <a:p>
          <a:r>
            <a:rPr lang="en-US" dirty="0" err="1" smtClean="0"/>
            <a:t>Sadharana</a:t>
          </a:r>
          <a:r>
            <a:rPr lang="en-US" dirty="0" smtClean="0"/>
            <a:t> dharma </a:t>
          </a:r>
          <a:endParaRPr lang="en-US" dirty="0"/>
        </a:p>
      </dgm:t>
    </dgm:pt>
    <dgm:pt modelId="{0C71D09E-A89B-4ECF-B2AF-22F16C0BDD7E}" type="parTrans" cxnId="{59D69758-18CB-4991-94DC-E4ECD0DBA2FD}">
      <dgm:prSet/>
      <dgm:spPr/>
      <dgm:t>
        <a:bodyPr/>
        <a:lstStyle/>
        <a:p>
          <a:endParaRPr lang="en-US"/>
        </a:p>
      </dgm:t>
    </dgm:pt>
    <dgm:pt modelId="{B66FD4C5-D70E-4EAB-ADE0-AC9266F1B02B}" type="sibTrans" cxnId="{59D69758-18CB-4991-94DC-E4ECD0DBA2FD}">
      <dgm:prSet/>
      <dgm:spPr/>
      <dgm:t>
        <a:bodyPr/>
        <a:lstStyle/>
        <a:p>
          <a:endParaRPr lang="en-US"/>
        </a:p>
      </dgm:t>
    </dgm:pt>
    <dgm:pt modelId="{B729D6E5-CDB4-4E5A-ADF0-EC9A471D7E8D}">
      <dgm:prSet phldrT="[Text]"/>
      <dgm:spPr/>
      <dgm:t>
        <a:bodyPr/>
        <a:lstStyle/>
        <a:p>
          <a:r>
            <a:rPr lang="en-US" dirty="0" smtClean="0"/>
            <a:t>Knowledge </a:t>
          </a:r>
          <a:endParaRPr lang="en-US" dirty="0"/>
        </a:p>
      </dgm:t>
    </dgm:pt>
    <dgm:pt modelId="{2F739CC3-A887-4046-A184-8C7581614A27}" type="parTrans" cxnId="{58DFE601-9C14-464F-B543-3103076FDB9C}">
      <dgm:prSet/>
      <dgm:spPr/>
      <dgm:t>
        <a:bodyPr/>
        <a:lstStyle/>
        <a:p>
          <a:endParaRPr lang="en-US"/>
        </a:p>
      </dgm:t>
    </dgm:pt>
    <dgm:pt modelId="{544566A5-F7DD-44ED-B306-12B42D09B5EC}" type="sibTrans" cxnId="{58DFE601-9C14-464F-B543-3103076FDB9C}">
      <dgm:prSet/>
      <dgm:spPr/>
      <dgm:t>
        <a:bodyPr/>
        <a:lstStyle/>
        <a:p>
          <a:endParaRPr lang="en-US"/>
        </a:p>
      </dgm:t>
    </dgm:pt>
    <dgm:pt modelId="{B53A8FE4-3154-410F-A908-4E628706F65F}">
      <dgm:prSet phldrT="[Text]"/>
      <dgm:spPr/>
      <dgm:t>
        <a:bodyPr/>
        <a:lstStyle/>
        <a:p>
          <a:r>
            <a:rPr lang="en-US" dirty="0" smtClean="0"/>
            <a:t>Absence of anger </a:t>
          </a:r>
          <a:endParaRPr lang="en-US" dirty="0"/>
        </a:p>
      </dgm:t>
    </dgm:pt>
    <dgm:pt modelId="{16551169-0B98-41C0-8A9A-38756CD5397B}" type="parTrans" cxnId="{0DC4800B-5C96-4EB0-824A-9AA45E24A126}">
      <dgm:prSet/>
      <dgm:spPr/>
      <dgm:t>
        <a:bodyPr/>
        <a:lstStyle/>
        <a:p>
          <a:endParaRPr lang="en-US"/>
        </a:p>
      </dgm:t>
    </dgm:pt>
    <dgm:pt modelId="{6870EA82-F9E5-40FF-A0EC-429B1AF550D1}" type="sibTrans" cxnId="{0DC4800B-5C96-4EB0-824A-9AA45E24A126}">
      <dgm:prSet/>
      <dgm:spPr/>
      <dgm:t>
        <a:bodyPr/>
        <a:lstStyle/>
        <a:p>
          <a:endParaRPr lang="en-US"/>
        </a:p>
      </dgm:t>
    </dgm:pt>
    <dgm:pt modelId="{E4DD9B1A-2885-4B23-A432-0989D1CABCB2}">
      <dgm:prSet phldrT="[Text]"/>
      <dgm:spPr/>
      <dgm:t>
        <a:bodyPr/>
        <a:lstStyle/>
        <a:p>
          <a:r>
            <a:rPr lang="en-US" dirty="0" smtClean="0"/>
            <a:t>Marcy </a:t>
          </a:r>
          <a:endParaRPr lang="en-US" dirty="0"/>
        </a:p>
      </dgm:t>
    </dgm:pt>
    <dgm:pt modelId="{39B78AD1-0090-494D-BCAF-1CFD24CA1611}" type="parTrans" cxnId="{38C2FF55-FA44-4866-80AF-FB7F98EED53E}">
      <dgm:prSet/>
      <dgm:spPr/>
      <dgm:t>
        <a:bodyPr/>
        <a:lstStyle/>
        <a:p>
          <a:endParaRPr lang="en-US"/>
        </a:p>
      </dgm:t>
    </dgm:pt>
    <dgm:pt modelId="{5BDC5106-1E58-47EC-A42A-24B0F4BF082D}" type="sibTrans" cxnId="{38C2FF55-FA44-4866-80AF-FB7F98EED53E}">
      <dgm:prSet/>
      <dgm:spPr/>
      <dgm:t>
        <a:bodyPr/>
        <a:lstStyle/>
        <a:p>
          <a:endParaRPr lang="en-US"/>
        </a:p>
      </dgm:t>
    </dgm:pt>
    <dgm:pt modelId="{049EEBC2-94E7-4852-83D3-2D49A563F71B}">
      <dgm:prSet phldrT="[Text]"/>
      <dgm:spPr/>
      <dgm:t>
        <a:bodyPr/>
        <a:lstStyle/>
        <a:p>
          <a:r>
            <a:rPr lang="en-US" dirty="0" smtClean="0"/>
            <a:t>Help </a:t>
          </a:r>
          <a:endParaRPr lang="en-US" dirty="0"/>
        </a:p>
      </dgm:t>
    </dgm:pt>
    <dgm:pt modelId="{EF4CDAAB-C175-4C9C-BCE7-85FF187AB4D2}" type="parTrans" cxnId="{3DD1F46A-8C5B-4C74-AB47-E9A0105EEA1F}">
      <dgm:prSet/>
      <dgm:spPr/>
      <dgm:t>
        <a:bodyPr/>
        <a:lstStyle/>
        <a:p>
          <a:endParaRPr lang="en-US"/>
        </a:p>
      </dgm:t>
    </dgm:pt>
    <dgm:pt modelId="{4CC28B63-368A-40B5-A6D2-3D01F26C66D4}" type="sibTrans" cxnId="{3DD1F46A-8C5B-4C74-AB47-E9A0105EEA1F}">
      <dgm:prSet/>
      <dgm:spPr/>
      <dgm:t>
        <a:bodyPr/>
        <a:lstStyle/>
        <a:p>
          <a:endParaRPr lang="en-US"/>
        </a:p>
      </dgm:t>
    </dgm:pt>
    <dgm:pt modelId="{2D9B6984-A97E-46C5-A964-9C68836B1ED2}" type="pres">
      <dgm:prSet presAssocID="{90D43DBA-BBD0-4342-A072-0D2045C4EA2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CCDD0D-A42B-48BE-94FA-87E8FEC43588}" type="pres">
      <dgm:prSet presAssocID="{90D43DBA-BBD0-4342-A072-0D2045C4EA22}" presName="radial" presStyleCnt="0">
        <dgm:presLayoutVars>
          <dgm:animLvl val="ctr"/>
        </dgm:presLayoutVars>
      </dgm:prSet>
      <dgm:spPr/>
    </dgm:pt>
    <dgm:pt modelId="{9690EACD-3A02-42A5-A07F-31D397F9A46F}" type="pres">
      <dgm:prSet presAssocID="{9CDBC287-0878-42EB-A9CA-61AA592458BD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BB759B88-1701-498F-A976-80F81C72210E}" type="pres">
      <dgm:prSet presAssocID="{B729D6E5-CDB4-4E5A-ADF0-EC9A471D7E8D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AFDE4-F437-4F8D-B8ED-4C4CEAE02C23}" type="pres">
      <dgm:prSet presAssocID="{B53A8FE4-3154-410F-A908-4E628706F65F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7CC5C3-D810-4110-B391-E3F951C83573}" type="pres">
      <dgm:prSet presAssocID="{E4DD9B1A-2885-4B23-A432-0989D1CABCB2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85A996-AB59-4AB8-A138-EDFC527ABE05}" type="pres">
      <dgm:prSet presAssocID="{049EEBC2-94E7-4852-83D3-2D49A563F71B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F59018-DCF6-410C-BE78-8145B227BEAE}" type="presOf" srcId="{B729D6E5-CDB4-4E5A-ADF0-EC9A471D7E8D}" destId="{BB759B88-1701-498F-A976-80F81C72210E}" srcOrd="0" destOrd="0" presId="urn:microsoft.com/office/officeart/2005/8/layout/radial3"/>
    <dgm:cxn modelId="{0DC4800B-5C96-4EB0-824A-9AA45E24A126}" srcId="{9CDBC287-0878-42EB-A9CA-61AA592458BD}" destId="{B53A8FE4-3154-410F-A908-4E628706F65F}" srcOrd="1" destOrd="0" parTransId="{16551169-0B98-41C0-8A9A-38756CD5397B}" sibTransId="{6870EA82-F9E5-40FF-A0EC-429B1AF550D1}"/>
    <dgm:cxn modelId="{34E270BA-BDE3-48AA-88A2-740C084CC460}" type="presOf" srcId="{B53A8FE4-3154-410F-A908-4E628706F65F}" destId="{9DDAFDE4-F437-4F8D-B8ED-4C4CEAE02C23}" srcOrd="0" destOrd="0" presId="urn:microsoft.com/office/officeart/2005/8/layout/radial3"/>
    <dgm:cxn modelId="{2472FF05-14DE-4123-955B-6A34AB35F0D8}" type="presOf" srcId="{9CDBC287-0878-42EB-A9CA-61AA592458BD}" destId="{9690EACD-3A02-42A5-A07F-31D397F9A46F}" srcOrd="0" destOrd="0" presId="urn:microsoft.com/office/officeart/2005/8/layout/radial3"/>
    <dgm:cxn modelId="{61948C7D-EDC4-465B-AAF0-5F061FA907FD}" type="presOf" srcId="{049EEBC2-94E7-4852-83D3-2D49A563F71B}" destId="{0E85A996-AB59-4AB8-A138-EDFC527ABE05}" srcOrd="0" destOrd="0" presId="urn:microsoft.com/office/officeart/2005/8/layout/radial3"/>
    <dgm:cxn modelId="{38C2FF55-FA44-4866-80AF-FB7F98EED53E}" srcId="{9CDBC287-0878-42EB-A9CA-61AA592458BD}" destId="{E4DD9B1A-2885-4B23-A432-0989D1CABCB2}" srcOrd="2" destOrd="0" parTransId="{39B78AD1-0090-494D-BCAF-1CFD24CA1611}" sibTransId="{5BDC5106-1E58-47EC-A42A-24B0F4BF082D}"/>
    <dgm:cxn modelId="{58DFE601-9C14-464F-B543-3103076FDB9C}" srcId="{9CDBC287-0878-42EB-A9CA-61AA592458BD}" destId="{B729D6E5-CDB4-4E5A-ADF0-EC9A471D7E8D}" srcOrd="0" destOrd="0" parTransId="{2F739CC3-A887-4046-A184-8C7581614A27}" sibTransId="{544566A5-F7DD-44ED-B306-12B42D09B5EC}"/>
    <dgm:cxn modelId="{036A05A1-D03C-4873-9F5A-68A2A1D33705}" type="presOf" srcId="{90D43DBA-BBD0-4342-A072-0D2045C4EA22}" destId="{2D9B6984-A97E-46C5-A964-9C68836B1ED2}" srcOrd="0" destOrd="0" presId="urn:microsoft.com/office/officeart/2005/8/layout/radial3"/>
    <dgm:cxn modelId="{59D69758-18CB-4991-94DC-E4ECD0DBA2FD}" srcId="{90D43DBA-BBD0-4342-A072-0D2045C4EA22}" destId="{9CDBC287-0878-42EB-A9CA-61AA592458BD}" srcOrd="0" destOrd="0" parTransId="{0C71D09E-A89B-4ECF-B2AF-22F16C0BDD7E}" sibTransId="{B66FD4C5-D70E-4EAB-ADE0-AC9266F1B02B}"/>
    <dgm:cxn modelId="{3DD1F46A-8C5B-4C74-AB47-E9A0105EEA1F}" srcId="{9CDBC287-0878-42EB-A9CA-61AA592458BD}" destId="{049EEBC2-94E7-4852-83D3-2D49A563F71B}" srcOrd="3" destOrd="0" parTransId="{EF4CDAAB-C175-4C9C-BCE7-85FF187AB4D2}" sibTransId="{4CC28B63-368A-40B5-A6D2-3D01F26C66D4}"/>
    <dgm:cxn modelId="{5DA190CD-13E8-4D59-8466-31730B48C639}" type="presOf" srcId="{E4DD9B1A-2885-4B23-A432-0989D1CABCB2}" destId="{487CC5C3-D810-4110-B391-E3F951C83573}" srcOrd="0" destOrd="0" presId="urn:microsoft.com/office/officeart/2005/8/layout/radial3"/>
    <dgm:cxn modelId="{BC6855F6-8A81-4965-9C91-80529ABBCC6B}" type="presParOf" srcId="{2D9B6984-A97E-46C5-A964-9C68836B1ED2}" destId="{16CCDD0D-A42B-48BE-94FA-87E8FEC43588}" srcOrd="0" destOrd="0" presId="urn:microsoft.com/office/officeart/2005/8/layout/radial3"/>
    <dgm:cxn modelId="{AA872507-6308-4141-B2DE-531754857A1E}" type="presParOf" srcId="{16CCDD0D-A42B-48BE-94FA-87E8FEC43588}" destId="{9690EACD-3A02-42A5-A07F-31D397F9A46F}" srcOrd="0" destOrd="0" presId="urn:microsoft.com/office/officeart/2005/8/layout/radial3"/>
    <dgm:cxn modelId="{67944E27-21A3-438D-B1FA-F14AE7AD49AB}" type="presParOf" srcId="{16CCDD0D-A42B-48BE-94FA-87E8FEC43588}" destId="{BB759B88-1701-498F-A976-80F81C72210E}" srcOrd="1" destOrd="0" presId="urn:microsoft.com/office/officeart/2005/8/layout/radial3"/>
    <dgm:cxn modelId="{9F595F3E-2D69-48C4-AD38-67E0A4580E34}" type="presParOf" srcId="{16CCDD0D-A42B-48BE-94FA-87E8FEC43588}" destId="{9DDAFDE4-F437-4F8D-B8ED-4C4CEAE02C23}" srcOrd="2" destOrd="0" presId="urn:microsoft.com/office/officeart/2005/8/layout/radial3"/>
    <dgm:cxn modelId="{EE50FB77-E162-455D-9DD4-9AAA13B0DDA9}" type="presParOf" srcId="{16CCDD0D-A42B-48BE-94FA-87E8FEC43588}" destId="{487CC5C3-D810-4110-B391-E3F951C83573}" srcOrd="3" destOrd="0" presId="urn:microsoft.com/office/officeart/2005/8/layout/radial3"/>
    <dgm:cxn modelId="{B4B57367-C3C1-4E08-84D2-EAA65A8A1BC2}" type="presParOf" srcId="{16CCDD0D-A42B-48BE-94FA-87E8FEC43588}" destId="{0E85A996-AB59-4AB8-A138-EDFC527ABE05}" srcOrd="4" destOrd="0" presId="urn:microsoft.com/office/officeart/2005/8/layout/radial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CFF743-1A37-4CB5-A37B-23C270882658}" type="doc">
      <dgm:prSet loTypeId="urn:microsoft.com/office/officeart/2005/8/layout/arrow1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9966267-65CD-42D8-B8F8-4051275039D6}">
      <dgm:prSet phldrT="[Text]"/>
      <dgm:spPr/>
      <dgm:t>
        <a:bodyPr/>
        <a:lstStyle/>
        <a:p>
          <a:r>
            <a:rPr lang="en-US" dirty="0" err="1" smtClean="0"/>
            <a:t>Barna</a:t>
          </a:r>
          <a:r>
            <a:rPr lang="en-US" dirty="0" smtClean="0"/>
            <a:t> dharma </a:t>
          </a:r>
          <a:endParaRPr lang="en-US" dirty="0"/>
        </a:p>
      </dgm:t>
    </dgm:pt>
    <dgm:pt modelId="{28DF19C9-F10B-4775-BCC5-0A86EDFDAF52}" type="parTrans" cxnId="{8EEA77FD-A1B3-4E25-A636-44CC9A06035A}">
      <dgm:prSet/>
      <dgm:spPr/>
      <dgm:t>
        <a:bodyPr/>
        <a:lstStyle/>
        <a:p>
          <a:endParaRPr lang="en-US"/>
        </a:p>
      </dgm:t>
    </dgm:pt>
    <dgm:pt modelId="{702A38AA-8B7C-4FDB-ABB5-B7A2EE6FF320}" type="sibTrans" cxnId="{8EEA77FD-A1B3-4E25-A636-44CC9A06035A}">
      <dgm:prSet/>
      <dgm:spPr/>
      <dgm:t>
        <a:bodyPr/>
        <a:lstStyle/>
        <a:p>
          <a:endParaRPr lang="en-US"/>
        </a:p>
      </dgm:t>
    </dgm:pt>
    <dgm:pt modelId="{EAEE380E-669D-4498-A4E1-7F13DF74C6A1}">
      <dgm:prSet phldrT="[Text]"/>
      <dgm:spPr/>
      <dgm:t>
        <a:bodyPr/>
        <a:lstStyle/>
        <a:p>
          <a:r>
            <a:rPr lang="en-US" dirty="0" err="1" smtClean="0"/>
            <a:t>Ashramadharma</a:t>
          </a:r>
          <a:r>
            <a:rPr lang="en-US" dirty="0" smtClean="0"/>
            <a:t> </a:t>
          </a:r>
          <a:endParaRPr lang="en-US" dirty="0"/>
        </a:p>
      </dgm:t>
    </dgm:pt>
    <dgm:pt modelId="{D55192C3-B988-4851-8889-673FF2169A7A}" type="parTrans" cxnId="{0ED2C789-1226-4AE1-AB91-B131295BE65B}">
      <dgm:prSet/>
      <dgm:spPr/>
      <dgm:t>
        <a:bodyPr/>
        <a:lstStyle/>
        <a:p>
          <a:endParaRPr lang="en-US"/>
        </a:p>
      </dgm:t>
    </dgm:pt>
    <dgm:pt modelId="{27966127-6FC1-479E-8A00-8A3D05894BBF}" type="sibTrans" cxnId="{0ED2C789-1226-4AE1-AB91-B131295BE65B}">
      <dgm:prSet/>
      <dgm:spPr/>
      <dgm:t>
        <a:bodyPr/>
        <a:lstStyle/>
        <a:p>
          <a:endParaRPr lang="en-US"/>
        </a:p>
      </dgm:t>
    </dgm:pt>
    <dgm:pt modelId="{9E7DED69-C7B5-4747-9FD7-37FEA517FBF0}" type="pres">
      <dgm:prSet presAssocID="{04CFF743-1A37-4CB5-A37B-23C27088265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4794E8-29B2-4D12-BBE6-5B824A2CB647}" type="pres">
      <dgm:prSet presAssocID="{39966267-65CD-42D8-B8F8-4051275039D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B6395B-E865-4101-9D31-4F9902513D55}" type="pres">
      <dgm:prSet presAssocID="{EAEE380E-669D-4498-A4E1-7F13DF74C6A1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2A5729-4EB3-45DB-9693-B498352EFE43}" type="presOf" srcId="{EAEE380E-669D-4498-A4E1-7F13DF74C6A1}" destId="{0FB6395B-E865-4101-9D31-4F9902513D55}" srcOrd="0" destOrd="0" presId="urn:microsoft.com/office/officeart/2005/8/layout/arrow1"/>
    <dgm:cxn modelId="{D037AF7B-2D63-4337-92C4-BD57F6769AB1}" type="presOf" srcId="{04CFF743-1A37-4CB5-A37B-23C270882658}" destId="{9E7DED69-C7B5-4747-9FD7-37FEA517FBF0}" srcOrd="0" destOrd="0" presId="urn:microsoft.com/office/officeart/2005/8/layout/arrow1"/>
    <dgm:cxn modelId="{8EEA77FD-A1B3-4E25-A636-44CC9A06035A}" srcId="{04CFF743-1A37-4CB5-A37B-23C270882658}" destId="{39966267-65CD-42D8-B8F8-4051275039D6}" srcOrd="0" destOrd="0" parTransId="{28DF19C9-F10B-4775-BCC5-0A86EDFDAF52}" sibTransId="{702A38AA-8B7C-4FDB-ABB5-B7A2EE6FF320}"/>
    <dgm:cxn modelId="{0ED2C789-1226-4AE1-AB91-B131295BE65B}" srcId="{04CFF743-1A37-4CB5-A37B-23C270882658}" destId="{EAEE380E-669D-4498-A4E1-7F13DF74C6A1}" srcOrd="1" destOrd="0" parTransId="{D55192C3-B988-4851-8889-673FF2169A7A}" sibTransId="{27966127-6FC1-479E-8A00-8A3D05894BBF}"/>
    <dgm:cxn modelId="{0CCD28F3-7FD0-47A5-AD48-85963FA85559}" type="presOf" srcId="{39966267-65CD-42D8-B8F8-4051275039D6}" destId="{9C4794E8-29B2-4D12-BBE6-5B824A2CB647}" srcOrd="0" destOrd="0" presId="urn:microsoft.com/office/officeart/2005/8/layout/arrow1"/>
    <dgm:cxn modelId="{D539BBFD-1D06-4532-A116-B3D77EA1AF4C}" type="presParOf" srcId="{9E7DED69-C7B5-4747-9FD7-37FEA517FBF0}" destId="{9C4794E8-29B2-4D12-BBE6-5B824A2CB647}" srcOrd="0" destOrd="0" presId="urn:microsoft.com/office/officeart/2005/8/layout/arrow1"/>
    <dgm:cxn modelId="{1FDA45B3-E8FF-44A3-81C1-7DFC2FB77644}" type="presParOf" srcId="{9E7DED69-C7B5-4747-9FD7-37FEA517FBF0}" destId="{0FB6395B-E865-4101-9D31-4F9902513D55}" srcOrd="1" destOrd="0" presId="urn:microsoft.com/office/officeart/2005/8/layout/arrow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58EBA8-9362-4E31-841B-6DC264E01990}" type="doc">
      <dgm:prSet loTypeId="urn:microsoft.com/office/officeart/2005/8/layout/radial1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ADC30D5-A9AD-46B1-86F9-0BDFFB184775}">
      <dgm:prSet phldrT="[Text]"/>
      <dgm:spPr/>
      <dgm:t>
        <a:bodyPr/>
        <a:lstStyle/>
        <a:p>
          <a:r>
            <a:rPr lang="en-US" dirty="0" err="1" smtClean="0"/>
            <a:t>Barna</a:t>
          </a:r>
          <a:r>
            <a:rPr lang="en-US" dirty="0" smtClean="0"/>
            <a:t> dharma </a:t>
          </a:r>
          <a:endParaRPr lang="en-US" dirty="0"/>
        </a:p>
      </dgm:t>
    </dgm:pt>
    <dgm:pt modelId="{ADCA7B62-D80D-4FEE-B76B-966B5319CFA3}" type="parTrans" cxnId="{CEEC40B1-FA75-4EB6-B0EF-82E9F609DE38}">
      <dgm:prSet/>
      <dgm:spPr/>
      <dgm:t>
        <a:bodyPr/>
        <a:lstStyle/>
        <a:p>
          <a:endParaRPr lang="en-US"/>
        </a:p>
      </dgm:t>
    </dgm:pt>
    <dgm:pt modelId="{F8170A79-A989-4CC1-AB96-3773A9874733}" type="sibTrans" cxnId="{CEEC40B1-FA75-4EB6-B0EF-82E9F609DE38}">
      <dgm:prSet/>
      <dgm:spPr/>
      <dgm:t>
        <a:bodyPr/>
        <a:lstStyle/>
        <a:p>
          <a:endParaRPr lang="en-US"/>
        </a:p>
      </dgm:t>
    </dgm:pt>
    <dgm:pt modelId="{8164FC42-0882-452D-91AE-B5D714CF3FEF}">
      <dgm:prSet phldrT="[Text]"/>
      <dgm:spPr/>
      <dgm:t>
        <a:bodyPr/>
        <a:lstStyle/>
        <a:p>
          <a:r>
            <a:rPr lang="en-US" dirty="0" err="1" smtClean="0"/>
            <a:t>Brahaman</a:t>
          </a:r>
          <a:r>
            <a:rPr lang="en-US" dirty="0" smtClean="0"/>
            <a:t> </a:t>
          </a:r>
          <a:endParaRPr lang="en-US" dirty="0"/>
        </a:p>
      </dgm:t>
    </dgm:pt>
    <dgm:pt modelId="{56A67BAD-EC15-462B-9C99-C9E5AEF4350E}" type="parTrans" cxnId="{8A536C15-F2EE-42FC-91D6-DBFF7D31184B}">
      <dgm:prSet/>
      <dgm:spPr/>
      <dgm:t>
        <a:bodyPr/>
        <a:lstStyle/>
        <a:p>
          <a:endParaRPr lang="en-US"/>
        </a:p>
      </dgm:t>
    </dgm:pt>
    <dgm:pt modelId="{AFB9D2A8-E38B-4208-847A-0345359F4A2A}" type="sibTrans" cxnId="{8A536C15-F2EE-42FC-91D6-DBFF7D31184B}">
      <dgm:prSet/>
      <dgm:spPr/>
      <dgm:t>
        <a:bodyPr/>
        <a:lstStyle/>
        <a:p>
          <a:endParaRPr lang="en-US"/>
        </a:p>
      </dgm:t>
    </dgm:pt>
    <dgm:pt modelId="{2308EE3D-FCFA-4395-9865-E2BB75EF8C75}">
      <dgm:prSet phldrT="[Text]"/>
      <dgm:spPr/>
      <dgm:t>
        <a:bodyPr/>
        <a:lstStyle/>
        <a:p>
          <a:r>
            <a:rPr lang="en-US" dirty="0" err="1" smtClean="0"/>
            <a:t>Khatriya</a:t>
          </a:r>
          <a:r>
            <a:rPr lang="en-US" dirty="0" smtClean="0"/>
            <a:t> </a:t>
          </a:r>
          <a:endParaRPr lang="en-US" dirty="0"/>
        </a:p>
      </dgm:t>
    </dgm:pt>
    <dgm:pt modelId="{B2F5BC22-82D9-4ACE-BC77-2204AA86A98B}" type="parTrans" cxnId="{3CC196A8-0BBC-47E5-8CA8-A3BE5AF1A6E0}">
      <dgm:prSet/>
      <dgm:spPr/>
      <dgm:t>
        <a:bodyPr/>
        <a:lstStyle/>
        <a:p>
          <a:endParaRPr lang="en-US"/>
        </a:p>
      </dgm:t>
    </dgm:pt>
    <dgm:pt modelId="{CEB3DFEC-8555-4FC0-8891-DA6DCE7785EC}" type="sibTrans" cxnId="{3CC196A8-0BBC-47E5-8CA8-A3BE5AF1A6E0}">
      <dgm:prSet/>
      <dgm:spPr/>
      <dgm:t>
        <a:bodyPr/>
        <a:lstStyle/>
        <a:p>
          <a:endParaRPr lang="en-US"/>
        </a:p>
      </dgm:t>
    </dgm:pt>
    <dgm:pt modelId="{59962AD6-B7B9-42A0-8485-AE04CA936D32}">
      <dgm:prSet phldrT="[Text]"/>
      <dgm:spPr/>
      <dgm:t>
        <a:bodyPr/>
        <a:lstStyle/>
        <a:p>
          <a:r>
            <a:rPr lang="en-US" dirty="0" err="1" smtClean="0"/>
            <a:t>Vaishya</a:t>
          </a:r>
          <a:r>
            <a:rPr lang="en-US" dirty="0" smtClean="0"/>
            <a:t> </a:t>
          </a:r>
          <a:endParaRPr lang="en-US" dirty="0"/>
        </a:p>
      </dgm:t>
    </dgm:pt>
    <dgm:pt modelId="{E28DE1F4-63FE-4DA2-B5E8-99613ECC2925}" type="parTrans" cxnId="{4B670677-080B-46E7-83B0-1C2B0E944F25}">
      <dgm:prSet/>
      <dgm:spPr/>
      <dgm:t>
        <a:bodyPr/>
        <a:lstStyle/>
        <a:p>
          <a:endParaRPr lang="en-US"/>
        </a:p>
      </dgm:t>
    </dgm:pt>
    <dgm:pt modelId="{A05C75E9-7B65-4E0E-B21A-DBBF33CD70CF}" type="sibTrans" cxnId="{4B670677-080B-46E7-83B0-1C2B0E944F25}">
      <dgm:prSet/>
      <dgm:spPr/>
      <dgm:t>
        <a:bodyPr/>
        <a:lstStyle/>
        <a:p>
          <a:endParaRPr lang="en-US"/>
        </a:p>
      </dgm:t>
    </dgm:pt>
    <dgm:pt modelId="{BD167FDB-0181-4722-9A40-8A37AC9D5CE3}">
      <dgm:prSet phldrT="[Text]"/>
      <dgm:spPr/>
      <dgm:t>
        <a:bodyPr/>
        <a:lstStyle/>
        <a:p>
          <a:r>
            <a:rPr lang="en-US" dirty="0" err="1" smtClean="0"/>
            <a:t>Shudra</a:t>
          </a:r>
          <a:r>
            <a:rPr lang="en-US" dirty="0" smtClean="0"/>
            <a:t> </a:t>
          </a:r>
          <a:endParaRPr lang="en-US" dirty="0"/>
        </a:p>
      </dgm:t>
    </dgm:pt>
    <dgm:pt modelId="{40E7BC21-122D-47C3-886A-F8999F8F29B3}" type="parTrans" cxnId="{20F86CD2-0189-45AA-8610-AD0D97E9CC69}">
      <dgm:prSet/>
      <dgm:spPr/>
      <dgm:t>
        <a:bodyPr/>
        <a:lstStyle/>
        <a:p>
          <a:endParaRPr lang="en-US"/>
        </a:p>
      </dgm:t>
    </dgm:pt>
    <dgm:pt modelId="{78D1031E-D2E3-4D33-B04D-69E510F16702}" type="sibTrans" cxnId="{20F86CD2-0189-45AA-8610-AD0D97E9CC69}">
      <dgm:prSet/>
      <dgm:spPr/>
      <dgm:t>
        <a:bodyPr/>
        <a:lstStyle/>
        <a:p>
          <a:endParaRPr lang="en-US"/>
        </a:p>
      </dgm:t>
    </dgm:pt>
    <dgm:pt modelId="{2730B4C8-9EF4-4273-A630-B0EA59B93C94}" type="pres">
      <dgm:prSet presAssocID="{3558EBA8-9362-4E31-841B-6DC264E0199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704CEB-FAF6-4D52-B0A5-A6EE179111AE}" type="pres">
      <dgm:prSet presAssocID="{AADC30D5-A9AD-46B1-86F9-0BDFFB184775}" presName="centerShape" presStyleLbl="node0" presStyleIdx="0" presStyleCnt="1"/>
      <dgm:spPr/>
      <dgm:t>
        <a:bodyPr/>
        <a:lstStyle/>
        <a:p>
          <a:endParaRPr lang="en-US"/>
        </a:p>
      </dgm:t>
    </dgm:pt>
    <dgm:pt modelId="{B3B34D3B-BE35-4DD8-9C09-9C5A3A4A877F}" type="pres">
      <dgm:prSet presAssocID="{56A67BAD-EC15-462B-9C99-C9E5AEF4350E}" presName="Name9" presStyleLbl="parChTrans1D2" presStyleIdx="0" presStyleCnt="4"/>
      <dgm:spPr/>
      <dgm:t>
        <a:bodyPr/>
        <a:lstStyle/>
        <a:p>
          <a:endParaRPr lang="en-US"/>
        </a:p>
      </dgm:t>
    </dgm:pt>
    <dgm:pt modelId="{B413C747-A7BF-43A9-916C-54F414C48B55}" type="pres">
      <dgm:prSet presAssocID="{56A67BAD-EC15-462B-9C99-C9E5AEF4350E}" presName="connTx" presStyleLbl="parChTrans1D2" presStyleIdx="0" presStyleCnt="4"/>
      <dgm:spPr/>
      <dgm:t>
        <a:bodyPr/>
        <a:lstStyle/>
        <a:p>
          <a:endParaRPr lang="en-US"/>
        </a:p>
      </dgm:t>
    </dgm:pt>
    <dgm:pt modelId="{942857D1-83EB-425B-A294-63AC7273F11F}" type="pres">
      <dgm:prSet presAssocID="{8164FC42-0882-452D-91AE-B5D714CF3FE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96A1D1-2995-4248-9E3C-204D5D4C1316}" type="pres">
      <dgm:prSet presAssocID="{B2F5BC22-82D9-4ACE-BC77-2204AA86A98B}" presName="Name9" presStyleLbl="parChTrans1D2" presStyleIdx="1" presStyleCnt="4"/>
      <dgm:spPr/>
      <dgm:t>
        <a:bodyPr/>
        <a:lstStyle/>
        <a:p>
          <a:endParaRPr lang="en-US"/>
        </a:p>
      </dgm:t>
    </dgm:pt>
    <dgm:pt modelId="{30EB4D26-57B9-43A5-B518-82D6732090A4}" type="pres">
      <dgm:prSet presAssocID="{B2F5BC22-82D9-4ACE-BC77-2204AA86A98B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57D3E24-67B7-452E-9709-455CA2F6EF04}" type="pres">
      <dgm:prSet presAssocID="{2308EE3D-FCFA-4395-9865-E2BB75EF8C7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08434-2180-4EB1-9071-60204EA25802}" type="pres">
      <dgm:prSet presAssocID="{E28DE1F4-63FE-4DA2-B5E8-99613ECC2925}" presName="Name9" presStyleLbl="parChTrans1D2" presStyleIdx="2" presStyleCnt="4"/>
      <dgm:spPr/>
      <dgm:t>
        <a:bodyPr/>
        <a:lstStyle/>
        <a:p>
          <a:endParaRPr lang="en-US"/>
        </a:p>
      </dgm:t>
    </dgm:pt>
    <dgm:pt modelId="{E6AA520A-A462-4685-B8AE-FCC4FC188049}" type="pres">
      <dgm:prSet presAssocID="{E28DE1F4-63FE-4DA2-B5E8-99613ECC2925}" presName="connTx" presStyleLbl="parChTrans1D2" presStyleIdx="2" presStyleCnt="4"/>
      <dgm:spPr/>
      <dgm:t>
        <a:bodyPr/>
        <a:lstStyle/>
        <a:p>
          <a:endParaRPr lang="en-US"/>
        </a:p>
      </dgm:t>
    </dgm:pt>
    <dgm:pt modelId="{74351764-8697-4153-A0E9-EEBB3DA9A04B}" type="pres">
      <dgm:prSet presAssocID="{59962AD6-B7B9-42A0-8485-AE04CA936D3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D913D5-5EE6-474C-80B5-ABEE6752DA69}" type="pres">
      <dgm:prSet presAssocID="{40E7BC21-122D-47C3-886A-F8999F8F29B3}" presName="Name9" presStyleLbl="parChTrans1D2" presStyleIdx="3" presStyleCnt="4"/>
      <dgm:spPr/>
      <dgm:t>
        <a:bodyPr/>
        <a:lstStyle/>
        <a:p>
          <a:endParaRPr lang="en-US"/>
        </a:p>
      </dgm:t>
    </dgm:pt>
    <dgm:pt modelId="{EC641D93-0969-42C9-AC3B-F9577BED568C}" type="pres">
      <dgm:prSet presAssocID="{40E7BC21-122D-47C3-886A-F8999F8F29B3}" presName="connTx" presStyleLbl="parChTrans1D2" presStyleIdx="3" presStyleCnt="4"/>
      <dgm:spPr/>
      <dgm:t>
        <a:bodyPr/>
        <a:lstStyle/>
        <a:p>
          <a:endParaRPr lang="en-US"/>
        </a:p>
      </dgm:t>
    </dgm:pt>
    <dgm:pt modelId="{40755418-C043-4BD9-8E29-2AF5EB9A63B5}" type="pres">
      <dgm:prSet presAssocID="{BD167FDB-0181-4722-9A40-8A37AC9D5C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E2BDA0-F475-47ED-B33E-CC0AA3F3C779}" type="presOf" srcId="{AADC30D5-A9AD-46B1-86F9-0BDFFB184775}" destId="{95704CEB-FAF6-4D52-B0A5-A6EE179111AE}" srcOrd="0" destOrd="0" presId="urn:microsoft.com/office/officeart/2005/8/layout/radial1"/>
    <dgm:cxn modelId="{ECC90285-571D-49CA-932D-DAAF5C983CB6}" type="presOf" srcId="{B2F5BC22-82D9-4ACE-BC77-2204AA86A98B}" destId="{CD96A1D1-2995-4248-9E3C-204D5D4C1316}" srcOrd="0" destOrd="0" presId="urn:microsoft.com/office/officeart/2005/8/layout/radial1"/>
    <dgm:cxn modelId="{8A536C15-F2EE-42FC-91D6-DBFF7D31184B}" srcId="{AADC30D5-A9AD-46B1-86F9-0BDFFB184775}" destId="{8164FC42-0882-452D-91AE-B5D714CF3FEF}" srcOrd="0" destOrd="0" parTransId="{56A67BAD-EC15-462B-9C99-C9E5AEF4350E}" sibTransId="{AFB9D2A8-E38B-4208-847A-0345359F4A2A}"/>
    <dgm:cxn modelId="{8B80C51E-802F-4710-908A-3CB226D3FD3F}" type="presOf" srcId="{3558EBA8-9362-4E31-841B-6DC264E01990}" destId="{2730B4C8-9EF4-4273-A630-B0EA59B93C94}" srcOrd="0" destOrd="0" presId="urn:microsoft.com/office/officeart/2005/8/layout/radial1"/>
    <dgm:cxn modelId="{6B5B6FDF-1A8F-42BD-B30A-34D784D3493A}" type="presOf" srcId="{BD167FDB-0181-4722-9A40-8A37AC9D5CE3}" destId="{40755418-C043-4BD9-8E29-2AF5EB9A63B5}" srcOrd="0" destOrd="0" presId="urn:microsoft.com/office/officeart/2005/8/layout/radial1"/>
    <dgm:cxn modelId="{58F1042E-131C-4A9C-B4DE-8B8DF2B4486C}" type="presOf" srcId="{59962AD6-B7B9-42A0-8485-AE04CA936D32}" destId="{74351764-8697-4153-A0E9-EEBB3DA9A04B}" srcOrd="0" destOrd="0" presId="urn:microsoft.com/office/officeart/2005/8/layout/radial1"/>
    <dgm:cxn modelId="{2E67C48D-3B4F-43C4-B360-66B768D6C8B0}" type="presOf" srcId="{E28DE1F4-63FE-4DA2-B5E8-99613ECC2925}" destId="{DC108434-2180-4EB1-9071-60204EA25802}" srcOrd="0" destOrd="0" presId="urn:microsoft.com/office/officeart/2005/8/layout/radial1"/>
    <dgm:cxn modelId="{F190ECE5-D419-4F7E-96CB-E58932105CE0}" type="presOf" srcId="{40E7BC21-122D-47C3-886A-F8999F8F29B3}" destId="{ABD913D5-5EE6-474C-80B5-ABEE6752DA69}" srcOrd="0" destOrd="0" presId="urn:microsoft.com/office/officeart/2005/8/layout/radial1"/>
    <dgm:cxn modelId="{278F96C9-1F97-48AF-86DE-E729B46A1CCC}" type="presOf" srcId="{56A67BAD-EC15-462B-9C99-C9E5AEF4350E}" destId="{B413C747-A7BF-43A9-916C-54F414C48B55}" srcOrd="1" destOrd="0" presId="urn:microsoft.com/office/officeart/2005/8/layout/radial1"/>
    <dgm:cxn modelId="{FB6114FB-0E0C-439C-AAA9-BAD4F62B4F84}" type="presOf" srcId="{40E7BC21-122D-47C3-886A-F8999F8F29B3}" destId="{EC641D93-0969-42C9-AC3B-F9577BED568C}" srcOrd="1" destOrd="0" presId="urn:microsoft.com/office/officeart/2005/8/layout/radial1"/>
    <dgm:cxn modelId="{6EBB8C39-8F3D-4B72-940A-B4EE1A2DC0A4}" type="presOf" srcId="{56A67BAD-EC15-462B-9C99-C9E5AEF4350E}" destId="{B3B34D3B-BE35-4DD8-9C09-9C5A3A4A877F}" srcOrd="0" destOrd="0" presId="urn:microsoft.com/office/officeart/2005/8/layout/radial1"/>
    <dgm:cxn modelId="{E9ECD9AA-58C2-410C-8D60-D805A6C9DEAE}" type="presOf" srcId="{2308EE3D-FCFA-4395-9865-E2BB75EF8C75}" destId="{257D3E24-67B7-452E-9709-455CA2F6EF04}" srcOrd="0" destOrd="0" presId="urn:microsoft.com/office/officeart/2005/8/layout/radial1"/>
    <dgm:cxn modelId="{8605F5DE-1D32-46AF-910A-D052FF17C571}" type="presOf" srcId="{E28DE1F4-63FE-4DA2-B5E8-99613ECC2925}" destId="{E6AA520A-A462-4685-B8AE-FCC4FC188049}" srcOrd="1" destOrd="0" presId="urn:microsoft.com/office/officeart/2005/8/layout/radial1"/>
    <dgm:cxn modelId="{909FF21A-719E-46D7-84BC-E7456FC6D3D7}" type="presOf" srcId="{B2F5BC22-82D9-4ACE-BC77-2204AA86A98B}" destId="{30EB4D26-57B9-43A5-B518-82D6732090A4}" srcOrd="1" destOrd="0" presId="urn:microsoft.com/office/officeart/2005/8/layout/radial1"/>
    <dgm:cxn modelId="{E1DE7715-D68A-401D-A27B-52980B89B93F}" type="presOf" srcId="{8164FC42-0882-452D-91AE-B5D714CF3FEF}" destId="{942857D1-83EB-425B-A294-63AC7273F11F}" srcOrd="0" destOrd="0" presId="urn:microsoft.com/office/officeart/2005/8/layout/radial1"/>
    <dgm:cxn modelId="{20F86CD2-0189-45AA-8610-AD0D97E9CC69}" srcId="{AADC30D5-A9AD-46B1-86F9-0BDFFB184775}" destId="{BD167FDB-0181-4722-9A40-8A37AC9D5CE3}" srcOrd="3" destOrd="0" parTransId="{40E7BC21-122D-47C3-886A-F8999F8F29B3}" sibTransId="{78D1031E-D2E3-4D33-B04D-69E510F16702}"/>
    <dgm:cxn modelId="{3CC196A8-0BBC-47E5-8CA8-A3BE5AF1A6E0}" srcId="{AADC30D5-A9AD-46B1-86F9-0BDFFB184775}" destId="{2308EE3D-FCFA-4395-9865-E2BB75EF8C75}" srcOrd="1" destOrd="0" parTransId="{B2F5BC22-82D9-4ACE-BC77-2204AA86A98B}" sibTransId="{CEB3DFEC-8555-4FC0-8891-DA6DCE7785EC}"/>
    <dgm:cxn modelId="{4B670677-080B-46E7-83B0-1C2B0E944F25}" srcId="{AADC30D5-A9AD-46B1-86F9-0BDFFB184775}" destId="{59962AD6-B7B9-42A0-8485-AE04CA936D32}" srcOrd="2" destOrd="0" parTransId="{E28DE1F4-63FE-4DA2-B5E8-99613ECC2925}" sibTransId="{A05C75E9-7B65-4E0E-B21A-DBBF33CD70CF}"/>
    <dgm:cxn modelId="{CEEC40B1-FA75-4EB6-B0EF-82E9F609DE38}" srcId="{3558EBA8-9362-4E31-841B-6DC264E01990}" destId="{AADC30D5-A9AD-46B1-86F9-0BDFFB184775}" srcOrd="0" destOrd="0" parTransId="{ADCA7B62-D80D-4FEE-B76B-966B5319CFA3}" sibTransId="{F8170A79-A989-4CC1-AB96-3773A9874733}"/>
    <dgm:cxn modelId="{40C90343-525C-44C2-8FCE-1AA723587B94}" type="presParOf" srcId="{2730B4C8-9EF4-4273-A630-B0EA59B93C94}" destId="{95704CEB-FAF6-4D52-B0A5-A6EE179111AE}" srcOrd="0" destOrd="0" presId="urn:microsoft.com/office/officeart/2005/8/layout/radial1"/>
    <dgm:cxn modelId="{1922C966-69C1-4A99-AA46-33F78AB1D09A}" type="presParOf" srcId="{2730B4C8-9EF4-4273-A630-B0EA59B93C94}" destId="{B3B34D3B-BE35-4DD8-9C09-9C5A3A4A877F}" srcOrd="1" destOrd="0" presId="urn:microsoft.com/office/officeart/2005/8/layout/radial1"/>
    <dgm:cxn modelId="{321DD772-B4FC-45B2-9DF5-0CE587D58872}" type="presParOf" srcId="{B3B34D3B-BE35-4DD8-9C09-9C5A3A4A877F}" destId="{B413C747-A7BF-43A9-916C-54F414C48B55}" srcOrd="0" destOrd="0" presId="urn:microsoft.com/office/officeart/2005/8/layout/radial1"/>
    <dgm:cxn modelId="{D2BFF5F5-9C51-4D19-80E9-F6910C72D02F}" type="presParOf" srcId="{2730B4C8-9EF4-4273-A630-B0EA59B93C94}" destId="{942857D1-83EB-425B-A294-63AC7273F11F}" srcOrd="2" destOrd="0" presId="urn:microsoft.com/office/officeart/2005/8/layout/radial1"/>
    <dgm:cxn modelId="{E48FFDA3-871D-45F4-934A-6A8D17722639}" type="presParOf" srcId="{2730B4C8-9EF4-4273-A630-B0EA59B93C94}" destId="{CD96A1D1-2995-4248-9E3C-204D5D4C1316}" srcOrd="3" destOrd="0" presId="urn:microsoft.com/office/officeart/2005/8/layout/radial1"/>
    <dgm:cxn modelId="{621E80EF-3A10-4F21-9E34-EDBEE4C90EC6}" type="presParOf" srcId="{CD96A1D1-2995-4248-9E3C-204D5D4C1316}" destId="{30EB4D26-57B9-43A5-B518-82D6732090A4}" srcOrd="0" destOrd="0" presId="urn:microsoft.com/office/officeart/2005/8/layout/radial1"/>
    <dgm:cxn modelId="{7A0D174D-4C92-4586-8DFF-762B4FC72EFF}" type="presParOf" srcId="{2730B4C8-9EF4-4273-A630-B0EA59B93C94}" destId="{257D3E24-67B7-452E-9709-455CA2F6EF04}" srcOrd="4" destOrd="0" presId="urn:microsoft.com/office/officeart/2005/8/layout/radial1"/>
    <dgm:cxn modelId="{277969DC-AFE9-4AD8-A832-79BD662EC094}" type="presParOf" srcId="{2730B4C8-9EF4-4273-A630-B0EA59B93C94}" destId="{DC108434-2180-4EB1-9071-60204EA25802}" srcOrd="5" destOrd="0" presId="urn:microsoft.com/office/officeart/2005/8/layout/radial1"/>
    <dgm:cxn modelId="{3D4D0AC9-4A9C-492D-96FC-971884C123BD}" type="presParOf" srcId="{DC108434-2180-4EB1-9071-60204EA25802}" destId="{E6AA520A-A462-4685-B8AE-FCC4FC188049}" srcOrd="0" destOrd="0" presId="urn:microsoft.com/office/officeart/2005/8/layout/radial1"/>
    <dgm:cxn modelId="{F3300767-4F98-4263-867D-89D3038EE283}" type="presParOf" srcId="{2730B4C8-9EF4-4273-A630-B0EA59B93C94}" destId="{74351764-8697-4153-A0E9-EEBB3DA9A04B}" srcOrd="6" destOrd="0" presId="urn:microsoft.com/office/officeart/2005/8/layout/radial1"/>
    <dgm:cxn modelId="{193E58D9-CDD0-40DF-AF66-4DDB3A4AFCCF}" type="presParOf" srcId="{2730B4C8-9EF4-4273-A630-B0EA59B93C94}" destId="{ABD913D5-5EE6-474C-80B5-ABEE6752DA69}" srcOrd="7" destOrd="0" presId="urn:microsoft.com/office/officeart/2005/8/layout/radial1"/>
    <dgm:cxn modelId="{031661DA-286D-4DC8-805A-7C5166157346}" type="presParOf" srcId="{ABD913D5-5EE6-474C-80B5-ABEE6752DA69}" destId="{EC641D93-0969-42C9-AC3B-F9577BED568C}" srcOrd="0" destOrd="0" presId="urn:microsoft.com/office/officeart/2005/8/layout/radial1"/>
    <dgm:cxn modelId="{AE159888-C075-42DE-BEF9-7E0335AA9208}" type="presParOf" srcId="{2730B4C8-9EF4-4273-A630-B0EA59B93C94}" destId="{40755418-C043-4BD9-8E29-2AF5EB9A63B5}" srcOrd="8" destOrd="0" presId="urn:microsoft.com/office/officeart/2005/8/layout/radial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A25EA2-0085-420C-B6C4-C2D86059CDCC}" type="doc">
      <dgm:prSet loTypeId="urn:microsoft.com/office/officeart/2005/8/layout/radial6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DDBCE17-DFF2-4230-A454-513D67D03196}">
      <dgm:prSet phldrT="[Text]"/>
      <dgm:spPr/>
      <dgm:t>
        <a:bodyPr/>
        <a:lstStyle/>
        <a:p>
          <a:r>
            <a:rPr lang="en-US" dirty="0" err="1" smtClean="0"/>
            <a:t>Ashrama</a:t>
          </a:r>
          <a:r>
            <a:rPr lang="en-US" dirty="0" smtClean="0"/>
            <a:t> dharma</a:t>
          </a:r>
          <a:endParaRPr lang="en-US" dirty="0"/>
        </a:p>
      </dgm:t>
    </dgm:pt>
    <dgm:pt modelId="{F8341595-631C-48FD-8EB6-E687F843594D}" type="parTrans" cxnId="{529C341C-93A3-482C-8C99-1F7659B198B5}">
      <dgm:prSet/>
      <dgm:spPr/>
      <dgm:t>
        <a:bodyPr/>
        <a:lstStyle/>
        <a:p>
          <a:endParaRPr lang="en-US"/>
        </a:p>
      </dgm:t>
    </dgm:pt>
    <dgm:pt modelId="{A6F7276E-5272-40D1-81CA-EB8933FB1BE2}" type="sibTrans" cxnId="{529C341C-93A3-482C-8C99-1F7659B198B5}">
      <dgm:prSet/>
      <dgm:spPr/>
      <dgm:t>
        <a:bodyPr/>
        <a:lstStyle/>
        <a:p>
          <a:endParaRPr lang="en-US"/>
        </a:p>
      </dgm:t>
    </dgm:pt>
    <dgm:pt modelId="{F90E2B09-BBCB-41FF-934A-B0B0CBA03358}">
      <dgm:prSet phldrT="[Text]"/>
      <dgm:spPr/>
      <dgm:t>
        <a:bodyPr/>
        <a:lstStyle/>
        <a:p>
          <a:r>
            <a:rPr lang="en-US" dirty="0" err="1" smtClean="0"/>
            <a:t>Brhamacharjya</a:t>
          </a:r>
          <a:r>
            <a:rPr lang="en-US" dirty="0" smtClean="0"/>
            <a:t> </a:t>
          </a:r>
          <a:endParaRPr lang="en-US" dirty="0"/>
        </a:p>
      </dgm:t>
    </dgm:pt>
    <dgm:pt modelId="{D2078221-CB66-4045-A66C-1D524B6E553E}" type="parTrans" cxnId="{D900EA96-17AF-46ED-B8CE-2B537C2B3C60}">
      <dgm:prSet/>
      <dgm:spPr/>
      <dgm:t>
        <a:bodyPr/>
        <a:lstStyle/>
        <a:p>
          <a:endParaRPr lang="en-US"/>
        </a:p>
      </dgm:t>
    </dgm:pt>
    <dgm:pt modelId="{AAD3790B-D8EA-44D5-AFB1-51C0FC81BF44}" type="sibTrans" cxnId="{D900EA96-17AF-46ED-B8CE-2B537C2B3C60}">
      <dgm:prSet/>
      <dgm:spPr/>
      <dgm:t>
        <a:bodyPr/>
        <a:lstStyle/>
        <a:p>
          <a:endParaRPr lang="en-US"/>
        </a:p>
      </dgm:t>
    </dgm:pt>
    <dgm:pt modelId="{39C82066-AD64-440D-906B-BD6902014CCA}">
      <dgm:prSet phldrT="[Text]"/>
      <dgm:spPr/>
      <dgm:t>
        <a:bodyPr/>
        <a:lstStyle/>
        <a:p>
          <a:r>
            <a:rPr lang="en-US" dirty="0" err="1" smtClean="0"/>
            <a:t>Garhastya</a:t>
          </a:r>
          <a:r>
            <a:rPr lang="en-US" dirty="0" smtClean="0"/>
            <a:t> </a:t>
          </a:r>
          <a:endParaRPr lang="en-US" dirty="0"/>
        </a:p>
      </dgm:t>
    </dgm:pt>
    <dgm:pt modelId="{C374C394-4D2B-4CC9-A875-87444849F1EF}" type="parTrans" cxnId="{ECE17D5D-C24D-4B36-B879-1ABF949181BC}">
      <dgm:prSet/>
      <dgm:spPr/>
      <dgm:t>
        <a:bodyPr/>
        <a:lstStyle/>
        <a:p>
          <a:endParaRPr lang="en-US"/>
        </a:p>
      </dgm:t>
    </dgm:pt>
    <dgm:pt modelId="{11EFA987-1FF3-488E-A81D-F6BB11F0E20E}" type="sibTrans" cxnId="{ECE17D5D-C24D-4B36-B879-1ABF949181BC}">
      <dgm:prSet/>
      <dgm:spPr/>
      <dgm:t>
        <a:bodyPr/>
        <a:lstStyle/>
        <a:p>
          <a:endParaRPr lang="en-US"/>
        </a:p>
      </dgm:t>
    </dgm:pt>
    <dgm:pt modelId="{545C6074-D048-4DC0-9034-20EA863F4F1C}">
      <dgm:prSet phldrT="[Text]"/>
      <dgm:spPr/>
      <dgm:t>
        <a:bodyPr/>
        <a:lstStyle/>
        <a:p>
          <a:r>
            <a:rPr lang="en-US" dirty="0" err="1" smtClean="0"/>
            <a:t>Banaprastya</a:t>
          </a:r>
          <a:r>
            <a:rPr lang="en-US" dirty="0" smtClean="0"/>
            <a:t> </a:t>
          </a:r>
          <a:endParaRPr lang="en-US" dirty="0"/>
        </a:p>
      </dgm:t>
    </dgm:pt>
    <dgm:pt modelId="{58A9FC74-A96D-4EC0-A5E4-0D6075112349}" type="parTrans" cxnId="{0868DA6A-B660-47A7-A802-1DC95413750B}">
      <dgm:prSet/>
      <dgm:spPr/>
      <dgm:t>
        <a:bodyPr/>
        <a:lstStyle/>
        <a:p>
          <a:endParaRPr lang="en-US"/>
        </a:p>
      </dgm:t>
    </dgm:pt>
    <dgm:pt modelId="{9F7A7D4C-91D3-4E38-8BFC-8208246284C4}" type="sibTrans" cxnId="{0868DA6A-B660-47A7-A802-1DC95413750B}">
      <dgm:prSet/>
      <dgm:spPr/>
      <dgm:t>
        <a:bodyPr/>
        <a:lstStyle/>
        <a:p>
          <a:endParaRPr lang="en-US"/>
        </a:p>
      </dgm:t>
    </dgm:pt>
    <dgm:pt modelId="{21A2A30F-97EE-4D7D-AB71-17D5827A65EA}">
      <dgm:prSet phldrT="[Text]"/>
      <dgm:spPr/>
      <dgm:t>
        <a:bodyPr/>
        <a:lstStyle/>
        <a:p>
          <a:r>
            <a:rPr lang="en-US" dirty="0" err="1" smtClean="0"/>
            <a:t>Sannyas</a:t>
          </a:r>
          <a:r>
            <a:rPr lang="en-US" dirty="0" smtClean="0"/>
            <a:t> </a:t>
          </a:r>
          <a:endParaRPr lang="en-US" dirty="0"/>
        </a:p>
      </dgm:t>
    </dgm:pt>
    <dgm:pt modelId="{3744F516-3327-4D1C-874A-9F7A4FADD48B}" type="parTrans" cxnId="{D3AD820D-296A-41CB-8194-ED3ABF058CAB}">
      <dgm:prSet/>
      <dgm:spPr/>
      <dgm:t>
        <a:bodyPr/>
        <a:lstStyle/>
        <a:p>
          <a:endParaRPr lang="en-US"/>
        </a:p>
      </dgm:t>
    </dgm:pt>
    <dgm:pt modelId="{6C31E5FD-5E06-4FCC-AF1F-35D6495A2C13}" type="sibTrans" cxnId="{D3AD820D-296A-41CB-8194-ED3ABF058CAB}">
      <dgm:prSet/>
      <dgm:spPr/>
      <dgm:t>
        <a:bodyPr/>
        <a:lstStyle/>
        <a:p>
          <a:endParaRPr lang="en-US"/>
        </a:p>
      </dgm:t>
    </dgm:pt>
    <dgm:pt modelId="{E91103AB-B36F-43E5-9168-35269A14BAA4}">
      <dgm:prSet/>
      <dgm:spPr/>
      <dgm:t>
        <a:bodyPr/>
        <a:lstStyle/>
        <a:p>
          <a:endParaRPr lang="en-US"/>
        </a:p>
      </dgm:t>
    </dgm:pt>
    <dgm:pt modelId="{17EA9DDA-E12F-44D3-866F-D56C74D64E7B}" type="parTrans" cxnId="{38E14885-6CB0-447B-9A4E-AE602081655F}">
      <dgm:prSet/>
      <dgm:spPr/>
      <dgm:t>
        <a:bodyPr/>
        <a:lstStyle/>
        <a:p>
          <a:endParaRPr lang="en-US"/>
        </a:p>
      </dgm:t>
    </dgm:pt>
    <dgm:pt modelId="{BD4B566A-AB8B-4076-84F9-1CCD7AD79EE6}" type="sibTrans" cxnId="{38E14885-6CB0-447B-9A4E-AE602081655F}">
      <dgm:prSet/>
      <dgm:spPr/>
      <dgm:t>
        <a:bodyPr/>
        <a:lstStyle/>
        <a:p>
          <a:endParaRPr lang="en-US"/>
        </a:p>
      </dgm:t>
    </dgm:pt>
    <dgm:pt modelId="{47C0E4BA-3B39-4F54-B89B-231CD750C8FB}" type="pres">
      <dgm:prSet presAssocID="{85A25EA2-0085-420C-B6C4-C2D86059CD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812E70-D471-44E8-BDD9-9D7309C9C5FD}" type="pres">
      <dgm:prSet presAssocID="{BDDBCE17-DFF2-4230-A454-513D67D03196}" presName="centerShape" presStyleLbl="node0" presStyleIdx="0" presStyleCnt="1"/>
      <dgm:spPr/>
      <dgm:t>
        <a:bodyPr/>
        <a:lstStyle/>
        <a:p>
          <a:endParaRPr lang="en-US"/>
        </a:p>
      </dgm:t>
    </dgm:pt>
    <dgm:pt modelId="{CC0F3666-C4E3-46CF-8E4E-00005D61C990}" type="pres">
      <dgm:prSet presAssocID="{F90E2B09-BBCB-41FF-934A-B0B0CBA0335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7A415-D97C-4CDB-A359-7F12152AE511}" type="pres">
      <dgm:prSet presAssocID="{F90E2B09-BBCB-41FF-934A-B0B0CBA03358}" presName="dummy" presStyleCnt="0"/>
      <dgm:spPr/>
    </dgm:pt>
    <dgm:pt modelId="{DC5037C5-3BE1-4CB9-96A2-09867F44FDC2}" type="pres">
      <dgm:prSet presAssocID="{AAD3790B-D8EA-44D5-AFB1-51C0FC81BF44}" presName="sibTrans" presStyleLbl="sibTrans2D1" presStyleIdx="0" presStyleCnt="4"/>
      <dgm:spPr/>
      <dgm:t>
        <a:bodyPr/>
        <a:lstStyle/>
        <a:p>
          <a:endParaRPr lang="en-US"/>
        </a:p>
      </dgm:t>
    </dgm:pt>
    <dgm:pt modelId="{8FF13C28-386B-4BA1-B54D-FFC9563EFE45}" type="pres">
      <dgm:prSet presAssocID="{39C82066-AD64-440D-906B-BD6902014CC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36C282-67D4-4062-8078-98D40D061D80}" type="pres">
      <dgm:prSet presAssocID="{39C82066-AD64-440D-906B-BD6902014CCA}" presName="dummy" presStyleCnt="0"/>
      <dgm:spPr/>
    </dgm:pt>
    <dgm:pt modelId="{19BDB9A5-019A-4B56-B4DC-F4476679312C}" type="pres">
      <dgm:prSet presAssocID="{11EFA987-1FF3-488E-A81D-F6BB11F0E20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E39F0E3E-F173-49CA-A78A-9A4D74965359}" type="pres">
      <dgm:prSet presAssocID="{545C6074-D048-4DC0-9034-20EA863F4F1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7A604-8A73-49F7-92E4-FA19FE9A3E8D}" type="pres">
      <dgm:prSet presAssocID="{545C6074-D048-4DC0-9034-20EA863F4F1C}" presName="dummy" presStyleCnt="0"/>
      <dgm:spPr/>
    </dgm:pt>
    <dgm:pt modelId="{856280CB-9589-4844-89D8-46B0EF9B7A37}" type="pres">
      <dgm:prSet presAssocID="{9F7A7D4C-91D3-4E38-8BFC-8208246284C4}" presName="sibTrans" presStyleLbl="sibTrans2D1" presStyleIdx="2" presStyleCnt="4"/>
      <dgm:spPr/>
      <dgm:t>
        <a:bodyPr/>
        <a:lstStyle/>
        <a:p>
          <a:endParaRPr lang="en-US"/>
        </a:p>
      </dgm:t>
    </dgm:pt>
    <dgm:pt modelId="{6B6CFE9C-0021-4267-9FAA-F03F5743A151}" type="pres">
      <dgm:prSet presAssocID="{21A2A30F-97EE-4D7D-AB71-17D5827A65E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407448-1F34-42FA-A326-730CEF70C890}" type="pres">
      <dgm:prSet presAssocID="{21A2A30F-97EE-4D7D-AB71-17D5827A65EA}" presName="dummy" presStyleCnt="0"/>
      <dgm:spPr/>
    </dgm:pt>
    <dgm:pt modelId="{B1F33572-350F-4A66-BCEA-616B3B20C9F1}" type="pres">
      <dgm:prSet presAssocID="{6C31E5FD-5E06-4FCC-AF1F-35D6495A2C13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00E06F71-BB96-4961-AB49-8C5F40751D85}" type="presOf" srcId="{11EFA987-1FF3-488E-A81D-F6BB11F0E20E}" destId="{19BDB9A5-019A-4B56-B4DC-F4476679312C}" srcOrd="0" destOrd="0" presId="urn:microsoft.com/office/officeart/2005/8/layout/radial6"/>
    <dgm:cxn modelId="{FE8EAC72-6C69-4977-9857-59E113EF81E8}" type="presOf" srcId="{F90E2B09-BBCB-41FF-934A-B0B0CBA03358}" destId="{CC0F3666-C4E3-46CF-8E4E-00005D61C990}" srcOrd="0" destOrd="0" presId="urn:microsoft.com/office/officeart/2005/8/layout/radial6"/>
    <dgm:cxn modelId="{D3AD820D-296A-41CB-8194-ED3ABF058CAB}" srcId="{BDDBCE17-DFF2-4230-A454-513D67D03196}" destId="{21A2A30F-97EE-4D7D-AB71-17D5827A65EA}" srcOrd="3" destOrd="0" parTransId="{3744F516-3327-4D1C-874A-9F7A4FADD48B}" sibTransId="{6C31E5FD-5E06-4FCC-AF1F-35D6495A2C13}"/>
    <dgm:cxn modelId="{6BB05689-10EF-47A5-A12A-44715F54DCE5}" type="presOf" srcId="{AAD3790B-D8EA-44D5-AFB1-51C0FC81BF44}" destId="{DC5037C5-3BE1-4CB9-96A2-09867F44FDC2}" srcOrd="0" destOrd="0" presId="urn:microsoft.com/office/officeart/2005/8/layout/radial6"/>
    <dgm:cxn modelId="{4745F380-CEFE-455A-A072-AB5057392707}" type="presOf" srcId="{BDDBCE17-DFF2-4230-A454-513D67D03196}" destId="{6E812E70-D471-44E8-BDD9-9D7309C9C5FD}" srcOrd="0" destOrd="0" presId="urn:microsoft.com/office/officeart/2005/8/layout/radial6"/>
    <dgm:cxn modelId="{BD2FBDCA-9531-4D26-88D0-3AA134A4AF9B}" type="presOf" srcId="{21A2A30F-97EE-4D7D-AB71-17D5827A65EA}" destId="{6B6CFE9C-0021-4267-9FAA-F03F5743A151}" srcOrd="0" destOrd="0" presId="urn:microsoft.com/office/officeart/2005/8/layout/radial6"/>
    <dgm:cxn modelId="{D900EA96-17AF-46ED-B8CE-2B537C2B3C60}" srcId="{BDDBCE17-DFF2-4230-A454-513D67D03196}" destId="{F90E2B09-BBCB-41FF-934A-B0B0CBA03358}" srcOrd="0" destOrd="0" parTransId="{D2078221-CB66-4045-A66C-1D524B6E553E}" sibTransId="{AAD3790B-D8EA-44D5-AFB1-51C0FC81BF44}"/>
    <dgm:cxn modelId="{38E14885-6CB0-447B-9A4E-AE602081655F}" srcId="{85A25EA2-0085-420C-B6C4-C2D86059CDCC}" destId="{E91103AB-B36F-43E5-9168-35269A14BAA4}" srcOrd="1" destOrd="0" parTransId="{17EA9DDA-E12F-44D3-866F-D56C74D64E7B}" sibTransId="{BD4B566A-AB8B-4076-84F9-1CCD7AD79EE6}"/>
    <dgm:cxn modelId="{0868DA6A-B660-47A7-A802-1DC95413750B}" srcId="{BDDBCE17-DFF2-4230-A454-513D67D03196}" destId="{545C6074-D048-4DC0-9034-20EA863F4F1C}" srcOrd="2" destOrd="0" parTransId="{58A9FC74-A96D-4EC0-A5E4-0D6075112349}" sibTransId="{9F7A7D4C-91D3-4E38-8BFC-8208246284C4}"/>
    <dgm:cxn modelId="{ECE17D5D-C24D-4B36-B879-1ABF949181BC}" srcId="{BDDBCE17-DFF2-4230-A454-513D67D03196}" destId="{39C82066-AD64-440D-906B-BD6902014CCA}" srcOrd="1" destOrd="0" parTransId="{C374C394-4D2B-4CC9-A875-87444849F1EF}" sibTransId="{11EFA987-1FF3-488E-A81D-F6BB11F0E20E}"/>
    <dgm:cxn modelId="{723D10BA-8484-4CF6-A467-9E4C42B0C2CB}" type="presOf" srcId="{9F7A7D4C-91D3-4E38-8BFC-8208246284C4}" destId="{856280CB-9589-4844-89D8-46B0EF9B7A37}" srcOrd="0" destOrd="0" presId="urn:microsoft.com/office/officeart/2005/8/layout/radial6"/>
    <dgm:cxn modelId="{20F83B55-244D-49F3-A23E-BC5CB8674558}" type="presOf" srcId="{39C82066-AD64-440D-906B-BD6902014CCA}" destId="{8FF13C28-386B-4BA1-B54D-FFC9563EFE45}" srcOrd="0" destOrd="0" presId="urn:microsoft.com/office/officeart/2005/8/layout/radial6"/>
    <dgm:cxn modelId="{529C341C-93A3-482C-8C99-1F7659B198B5}" srcId="{85A25EA2-0085-420C-B6C4-C2D86059CDCC}" destId="{BDDBCE17-DFF2-4230-A454-513D67D03196}" srcOrd="0" destOrd="0" parTransId="{F8341595-631C-48FD-8EB6-E687F843594D}" sibTransId="{A6F7276E-5272-40D1-81CA-EB8933FB1BE2}"/>
    <dgm:cxn modelId="{67E2DD94-1FB5-4CD8-A6B7-D4D009AAAB39}" type="presOf" srcId="{6C31E5FD-5E06-4FCC-AF1F-35D6495A2C13}" destId="{B1F33572-350F-4A66-BCEA-616B3B20C9F1}" srcOrd="0" destOrd="0" presId="urn:microsoft.com/office/officeart/2005/8/layout/radial6"/>
    <dgm:cxn modelId="{6DFED38C-90FF-49A4-AFDC-DC09F7A8C0B2}" type="presOf" srcId="{545C6074-D048-4DC0-9034-20EA863F4F1C}" destId="{E39F0E3E-F173-49CA-A78A-9A4D74965359}" srcOrd="0" destOrd="0" presId="urn:microsoft.com/office/officeart/2005/8/layout/radial6"/>
    <dgm:cxn modelId="{B7C9A673-9098-4AE5-A9B1-23936F85B7E9}" type="presOf" srcId="{85A25EA2-0085-420C-B6C4-C2D86059CDCC}" destId="{47C0E4BA-3B39-4F54-B89B-231CD750C8FB}" srcOrd="0" destOrd="0" presId="urn:microsoft.com/office/officeart/2005/8/layout/radial6"/>
    <dgm:cxn modelId="{0354FFF3-8D5D-4B1C-B9B4-66E7B1E34711}" type="presParOf" srcId="{47C0E4BA-3B39-4F54-B89B-231CD750C8FB}" destId="{6E812E70-D471-44E8-BDD9-9D7309C9C5FD}" srcOrd="0" destOrd="0" presId="urn:microsoft.com/office/officeart/2005/8/layout/radial6"/>
    <dgm:cxn modelId="{1D43C6A4-274B-48E7-8465-3A098588C826}" type="presParOf" srcId="{47C0E4BA-3B39-4F54-B89B-231CD750C8FB}" destId="{CC0F3666-C4E3-46CF-8E4E-00005D61C990}" srcOrd="1" destOrd="0" presId="urn:microsoft.com/office/officeart/2005/8/layout/radial6"/>
    <dgm:cxn modelId="{BB9CC414-BBAF-4693-8113-57D1B99E46E3}" type="presParOf" srcId="{47C0E4BA-3B39-4F54-B89B-231CD750C8FB}" destId="{0107A415-D97C-4CDB-A359-7F12152AE511}" srcOrd="2" destOrd="0" presId="urn:microsoft.com/office/officeart/2005/8/layout/radial6"/>
    <dgm:cxn modelId="{2EC1B161-6D03-468B-9545-4EA24CCCE5D1}" type="presParOf" srcId="{47C0E4BA-3B39-4F54-B89B-231CD750C8FB}" destId="{DC5037C5-3BE1-4CB9-96A2-09867F44FDC2}" srcOrd="3" destOrd="0" presId="urn:microsoft.com/office/officeart/2005/8/layout/radial6"/>
    <dgm:cxn modelId="{216ED50B-BD2C-4D04-8D20-AEC8E01E5A26}" type="presParOf" srcId="{47C0E4BA-3B39-4F54-B89B-231CD750C8FB}" destId="{8FF13C28-386B-4BA1-B54D-FFC9563EFE45}" srcOrd="4" destOrd="0" presId="urn:microsoft.com/office/officeart/2005/8/layout/radial6"/>
    <dgm:cxn modelId="{21747D45-EAA5-403E-B600-962D3333EE9A}" type="presParOf" srcId="{47C0E4BA-3B39-4F54-B89B-231CD750C8FB}" destId="{4A36C282-67D4-4062-8078-98D40D061D80}" srcOrd="5" destOrd="0" presId="urn:microsoft.com/office/officeart/2005/8/layout/radial6"/>
    <dgm:cxn modelId="{FEA65CFB-3A70-4C22-AAB6-E4D0D172EFEE}" type="presParOf" srcId="{47C0E4BA-3B39-4F54-B89B-231CD750C8FB}" destId="{19BDB9A5-019A-4B56-B4DC-F4476679312C}" srcOrd="6" destOrd="0" presId="urn:microsoft.com/office/officeart/2005/8/layout/radial6"/>
    <dgm:cxn modelId="{17901818-A853-41C8-80A2-E1D7E3422C8E}" type="presParOf" srcId="{47C0E4BA-3B39-4F54-B89B-231CD750C8FB}" destId="{E39F0E3E-F173-49CA-A78A-9A4D74965359}" srcOrd="7" destOrd="0" presId="urn:microsoft.com/office/officeart/2005/8/layout/radial6"/>
    <dgm:cxn modelId="{6F013F4B-5372-48E3-A997-5F3A0E2601EB}" type="presParOf" srcId="{47C0E4BA-3B39-4F54-B89B-231CD750C8FB}" destId="{BD57A604-8A73-49F7-92E4-FA19FE9A3E8D}" srcOrd="8" destOrd="0" presId="urn:microsoft.com/office/officeart/2005/8/layout/radial6"/>
    <dgm:cxn modelId="{5849B2AE-1B9C-4759-944A-7CB6ED422D3E}" type="presParOf" srcId="{47C0E4BA-3B39-4F54-B89B-231CD750C8FB}" destId="{856280CB-9589-4844-89D8-46B0EF9B7A37}" srcOrd="9" destOrd="0" presId="urn:microsoft.com/office/officeart/2005/8/layout/radial6"/>
    <dgm:cxn modelId="{36418254-6877-468E-B57E-2E64D86007DF}" type="presParOf" srcId="{47C0E4BA-3B39-4F54-B89B-231CD750C8FB}" destId="{6B6CFE9C-0021-4267-9FAA-F03F5743A151}" srcOrd="10" destOrd="0" presId="urn:microsoft.com/office/officeart/2005/8/layout/radial6"/>
    <dgm:cxn modelId="{33DD7191-A728-42B7-9676-18E50CA2E757}" type="presParOf" srcId="{47C0E4BA-3B39-4F54-B89B-231CD750C8FB}" destId="{6F407448-1F34-42FA-A326-730CEF70C890}" srcOrd="11" destOrd="0" presId="urn:microsoft.com/office/officeart/2005/8/layout/radial6"/>
    <dgm:cxn modelId="{18114B7C-9C3C-4588-9CB3-A1C6C854D5CC}" type="presParOf" srcId="{47C0E4BA-3B39-4F54-B89B-231CD750C8FB}" destId="{B1F33572-350F-4A66-BCEA-616B3B20C9F1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491DF7-1D75-4125-A5C2-174580A7327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025F5A-F227-4C7D-9B9B-19148088374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err="1" smtClean="0"/>
              <a:t>Purusartha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7854696" cy="20574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An introduction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 </a:t>
            </a:r>
            <a:r>
              <a:rPr lang="en-US" i="1" dirty="0" err="1"/>
              <a:t>Bhagavad</a:t>
            </a:r>
            <a:r>
              <a:rPr lang="en-US" i="1" dirty="0"/>
              <a:t> </a:t>
            </a:r>
            <a:r>
              <a:rPr lang="en-US" i="1" dirty="0" err="1"/>
              <a:t>Gita</a:t>
            </a:r>
            <a:r>
              <a:rPr lang="en-US" dirty="0"/>
              <a:t> also says, “</a:t>
            </a:r>
            <a:r>
              <a:rPr lang="en-US" i="1" dirty="0"/>
              <a:t>Better your own Dharma though imperfect than the Dharma of another done perfectly.”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means that you need to find your own truth and even though you may make mistakes along the way, this is still preferable to trying to copy others.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dharma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A098BE-9967-49A6-B2EE-5469B4FA34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8A098BE-9967-49A6-B2EE-5469B4FA34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58D994-EC0B-4B2A-8BED-2B296D0607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E58D994-EC0B-4B2A-8BED-2B296D0607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885D48-316D-4E0B-AB02-E06A90BE8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A1885D48-316D-4E0B-AB02-E06A90BE8E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Sadharana</a:t>
            </a:r>
            <a:r>
              <a:rPr lang="en-US" dirty="0" smtClean="0"/>
              <a:t> Dharma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40B59A-4E0F-456B-B221-177036231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1A40B59A-4E0F-456B-B221-1770362316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26F1A-7477-48CF-BE69-4487AE4D9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16526F1A-7477-48CF-BE69-4487AE4D99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AAA4C9-2D95-4EE6-A55B-3E5355D2C1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CDAAA4C9-2D95-4EE6-A55B-3E5355D2C1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BB1CD1-D6C0-4D38-9DC0-AB0CBBDFC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01BB1CD1-D6C0-4D38-9DC0-AB0CBBDFC0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BDE2FD-DBA3-4708-8825-2762A726CB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8ABDE2FD-DBA3-4708-8825-2762A726CB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01731A-19A1-49D1-BF13-E74429E008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6001731A-19A1-49D1-BF13-E74429E008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23834B-D239-48D3-8828-8A356FCE4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5423834B-D239-48D3-8828-8A356FCE49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96E14B-A0EB-4498-9297-E09774E4F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F696E14B-A0EB-4498-9297-E09774E4FA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E037D1-974F-488E-8C4B-AD8950F02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EEE037D1-974F-488E-8C4B-AD8950F02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78A2A0-AE13-46FC-83D5-C3FC61F89B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D278A2A0-AE13-46FC-83D5-C3FC61F89B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Sadharana</a:t>
            </a:r>
            <a:r>
              <a:rPr lang="en-US" dirty="0" smtClean="0"/>
              <a:t> dharma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90EACD-3A02-42A5-A07F-31D397F9A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690EACD-3A02-42A5-A07F-31D397F9A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759B88-1701-498F-A976-80F81C7221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B759B88-1701-498F-A976-80F81C7221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DAFDE4-F437-4F8D-B8ED-4C4CEAE02C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9DDAFDE4-F437-4F8D-B8ED-4C4CEAE02C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7CC5C3-D810-4110-B391-E3F951C835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87CC5C3-D810-4110-B391-E3F951C835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5A996-AB59-4AB8-A138-EDFC527AB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0E85A996-AB59-4AB8-A138-EDFC527ABE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Vises dharma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4794E8-29B2-4D12-BBE6-5B824A2CB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9C4794E8-29B2-4D12-BBE6-5B824A2CB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9C4794E8-29B2-4D12-BBE6-5B824A2CB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B6395B-E865-4101-9D31-4F9902513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0FB6395B-E865-4101-9D31-4F9902513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0FB6395B-E865-4101-9D31-4F9902513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Barna</a:t>
            </a:r>
            <a:r>
              <a:rPr lang="en-US" dirty="0" smtClean="0"/>
              <a:t> dharma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704CEB-FAF6-4D52-B0A5-A6EE17911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95704CEB-FAF6-4D52-B0A5-A6EE17911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95704CEB-FAF6-4D52-B0A5-A6EE17911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B34D3B-BE35-4DD8-9C09-9C5A3A4A8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B3B34D3B-BE35-4DD8-9C09-9C5A3A4A8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B3B34D3B-BE35-4DD8-9C09-9C5A3A4A8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2857D1-83EB-425B-A294-63AC7273F1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942857D1-83EB-425B-A294-63AC7273F1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942857D1-83EB-425B-A294-63AC7273F1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96A1D1-2995-4248-9E3C-204D5D4C1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CD96A1D1-2995-4248-9E3C-204D5D4C1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CD96A1D1-2995-4248-9E3C-204D5D4C1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7D3E24-67B7-452E-9709-455CA2F6EF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257D3E24-67B7-452E-9709-455CA2F6EF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257D3E24-67B7-452E-9709-455CA2F6EF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108434-2180-4EB1-9071-60204EA258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DC108434-2180-4EB1-9071-60204EA258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DC108434-2180-4EB1-9071-60204EA258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351764-8697-4153-A0E9-EEBB3DA9A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74351764-8697-4153-A0E9-EEBB3DA9A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4351764-8697-4153-A0E9-EEBB3DA9A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D913D5-5EE6-474C-80B5-ABEE6752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ABD913D5-5EE6-474C-80B5-ABEE6752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ABD913D5-5EE6-474C-80B5-ABEE6752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755418-C043-4BD9-8E29-2AF5EB9A6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40755418-C043-4BD9-8E29-2AF5EB9A6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40755418-C043-4BD9-8E29-2AF5EB9A6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Ashrama</a:t>
            </a:r>
            <a:r>
              <a:rPr lang="en-US" dirty="0" smtClean="0"/>
              <a:t> dharma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lvl="2"/>
            <a:endParaRPr lang="en-US" sz="7500" dirty="0" smtClean="0">
              <a:solidFill>
                <a:srgbClr val="FF0000"/>
              </a:solidFill>
            </a:endParaRPr>
          </a:p>
          <a:p>
            <a:pPr lvl="2" algn="ctr">
              <a:buNone/>
            </a:pPr>
            <a:r>
              <a:rPr lang="en-US" sz="7500" smtClean="0">
                <a:solidFill>
                  <a:srgbClr val="FF0000"/>
                </a:solidFill>
              </a:rPr>
              <a:t>Thank </a:t>
            </a:r>
            <a:r>
              <a:rPr lang="en-US" sz="7500" dirty="0" smtClean="0">
                <a:solidFill>
                  <a:srgbClr val="FF0000"/>
                </a:solidFill>
              </a:rPr>
              <a:t>you </a:t>
            </a:r>
            <a:endParaRPr lang="en-US" sz="75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Purusartha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Purushartha</a:t>
            </a:r>
            <a:r>
              <a:rPr lang="en-US" dirty="0"/>
              <a:t> is a Sanskrit word that can be translated as the "object of human pursuit” or “goals of man.”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541EF5-5D14-4276-990D-89869AD97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3541EF5-5D14-4276-990D-89869AD978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FFA75B-8C24-47AD-902C-D345B2FE3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2FFA75B-8C24-47AD-902C-D345B2FE31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4C3A36-94BD-4766-89FC-726D05EB97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04C3A36-94BD-4766-89FC-726D05EB97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5B8D52-F4B4-44AC-BCF9-34FF30979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15B8D52-F4B4-44AC-BCF9-34FF30979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8B27CF-1692-4D9F-BDF2-F072D5FC5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A8B27CF-1692-4D9F-BDF2-F072D5FC5C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term is derived from the Sanskrit, </a:t>
            </a:r>
            <a:r>
              <a:rPr lang="en-US" i="1" dirty="0" err="1"/>
              <a:t>purusha</a:t>
            </a:r>
            <a:r>
              <a:rPr lang="en-US" i="1" dirty="0"/>
              <a:t>, </a:t>
            </a:r>
            <a:r>
              <a:rPr lang="en-US" dirty="0"/>
              <a:t>meaning "person," and </a:t>
            </a:r>
            <a:r>
              <a:rPr lang="en-US" i="1" dirty="0" err="1"/>
              <a:t>artha</a:t>
            </a:r>
            <a:r>
              <a:rPr lang="en-US" i="1" dirty="0"/>
              <a:t>,</a:t>
            </a:r>
            <a:r>
              <a:rPr lang="en-US" dirty="0"/>
              <a:t> meaning "purpose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Therefore </a:t>
            </a:r>
            <a:r>
              <a:rPr lang="en-US" dirty="0" err="1" smtClean="0"/>
              <a:t>purusartha</a:t>
            </a:r>
            <a:r>
              <a:rPr lang="en-US" dirty="0" smtClean="0"/>
              <a:t> means “purpose of life.”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006EF5-FBC4-4C15-921B-EEEDCA0DF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6006EF5-FBC4-4C15-921B-EEEDCA0DF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CC0127-C149-44CB-8B8C-3870C96A42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DCC0127-C149-44CB-8B8C-3870C96A42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30C26A-1737-4BE3-9648-A30971D1BC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730C26A-1737-4BE3-9648-A30971D1BC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EF94C9-C35B-431F-96BE-0E340AA890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DBEF94C9-C35B-431F-96BE-0E340AA890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3F2DF-B6D8-46DF-9875-6FC43FC6F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3103F2DF-B6D8-46DF-9875-6FC43FC6F7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C2D69-72C3-4C18-A652-4A5CA2F60E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15C2D69-72C3-4C18-A652-4A5CA2F60E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17CF23-DE38-4788-A069-FBCACD7705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2717CF23-DE38-4788-A069-FBCACD7705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67D54D-6720-4CD8-9D7A-416454573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E67D54D-6720-4CD8-9D7A-4164545737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941C52-BAE4-4117-83FF-8EB6BF7B7F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83941C52-BAE4-4117-83FF-8EB6BF7B7F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four </a:t>
            </a:r>
            <a:r>
              <a:rPr lang="en-US" i="1" dirty="0" err="1" smtClean="0"/>
              <a:t>Purusarthas</a:t>
            </a:r>
            <a:r>
              <a:rPr lang="en-US" dirty="0" smtClean="0"/>
              <a:t> are important, but in cases of conflict, </a:t>
            </a:r>
            <a:r>
              <a:rPr lang="en-US" i="1" dirty="0" smtClean="0"/>
              <a:t>Dharma</a:t>
            </a:r>
            <a:r>
              <a:rPr lang="en-US" dirty="0" smtClean="0"/>
              <a:t> is considered more important than </a:t>
            </a:r>
            <a:r>
              <a:rPr lang="en-US" i="1" dirty="0" err="1" smtClean="0"/>
              <a:t>Artha</a:t>
            </a:r>
            <a:r>
              <a:rPr lang="en-US" dirty="0" smtClean="0"/>
              <a:t> or </a:t>
            </a:r>
            <a:r>
              <a:rPr lang="en-US" i="1" dirty="0" smtClean="0"/>
              <a:t>Kama</a:t>
            </a:r>
            <a:r>
              <a:rPr lang="en-US" dirty="0" smtClean="0"/>
              <a:t> in Hindu philosophy.</a:t>
            </a:r>
          </a:p>
          <a:p>
            <a:r>
              <a:rPr lang="en-US" dirty="0" smtClean="0"/>
              <a:t> </a:t>
            </a:r>
            <a:r>
              <a:rPr lang="en-US" i="1" dirty="0" err="1" smtClean="0"/>
              <a:t>Moksha</a:t>
            </a:r>
            <a:r>
              <a:rPr lang="en-US" dirty="0" smtClean="0"/>
              <a:t> is considered the ultimate ideal of human life.</a:t>
            </a:r>
          </a:p>
          <a:p>
            <a:r>
              <a:rPr lang="en-US" dirty="0" smtClean="0"/>
              <a:t> At the same time, this is not a consensus among all Hindus, and many have different interpretations of the hierarchy, and even as to whether one should exist.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of </a:t>
            </a:r>
            <a:r>
              <a:rPr lang="en-US" dirty="0" err="1" smtClean="0"/>
              <a:t>purusarthas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F56BF4-BF63-43E5-9605-74A02A2C0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94F56BF4-BF63-43E5-9605-74A02A2C0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94F56BF4-BF63-43E5-9605-74A02A2C0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B8B7F9-B9BD-4C44-AEF3-85D7F2B23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86B8B7F9-B9BD-4C44-AEF3-85D7F2B23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86B8B7F9-B9BD-4C44-AEF3-85D7F2B23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4EF4FA-A05F-4112-812C-12E047255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764EF4FA-A05F-4112-812C-12E047255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764EF4FA-A05F-4112-812C-12E047255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92DE0E-B1EE-4AD4-8A34-E3303F0FB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F992DE0E-B1EE-4AD4-8A34-E3303F0FB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F992DE0E-B1EE-4AD4-8A34-E3303F0FB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Dharma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Dharma means </a:t>
            </a:r>
            <a:r>
              <a:rPr lang="en-US" dirty="0"/>
              <a:t>truth, the right way of living, and human behaviors considered necessary for the order of things in the world.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/>
              <a:t>a grander scale, it refers to the cosmic law or rules that created the Universe from chaos.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/>
              <a:t>Dharma</a:t>
            </a:r>
            <a:r>
              <a:rPr lang="en-US" dirty="0"/>
              <a:t> is considered the first of the </a:t>
            </a:r>
            <a:r>
              <a:rPr lang="en-US" i="1" dirty="0" err="1"/>
              <a:t>Purusharthas</a:t>
            </a:r>
            <a:r>
              <a:rPr lang="en-US" dirty="0"/>
              <a:t> because without it, </a:t>
            </a:r>
            <a:r>
              <a:rPr lang="en-US" i="1" dirty="0" err="1"/>
              <a:t>Artha</a:t>
            </a:r>
            <a:r>
              <a:rPr lang="en-US" dirty="0"/>
              <a:t> and </a:t>
            </a:r>
            <a:r>
              <a:rPr lang="en-US" i="1" dirty="0"/>
              <a:t>Kama</a:t>
            </a:r>
            <a:r>
              <a:rPr lang="en-US" dirty="0"/>
              <a:t> can easily become self-destructive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However, </a:t>
            </a:r>
            <a:r>
              <a:rPr lang="en-US" i="1" dirty="0" err="1"/>
              <a:t>Artha</a:t>
            </a:r>
            <a:r>
              <a:rPr lang="en-US" dirty="0"/>
              <a:t> and </a:t>
            </a:r>
            <a:r>
              <a:rPr lang="en-US" i="1" dirty="0"/>
              <a:t>Kama</a:t>
            </a:r>
            <a:r>
              <a:rPr lang="en-US" dirty="0"/>
              <a:t>, when balanced, also serve to support your </a:t>
            </a:r>
            <a:r>
              <a:rPr lang="en-US" dirty="0" err="1"/>
              <a:t>Dharmic</a:t>
            </a:r>
            <a:r>
              <a:rPr lang="en-US" dirty="0"/>
              <a:t> Path and eventually your outward </a:t>
            </a:r>
            <a:r>
              <a:rPr lang="en-US" i="1" dirty="0"/>
              <a:t>Dharma</a:t>
            </a:r>
            <a:r>
              <a:rPr lang="en-US" dirty="0"/>
              <a:t> leads you to inner </a:t>
            </a:r>
            <a:r>
              <a:rPr lang="en-US" i="1" dirty="0" err="1"/>
              <a:t>Moksha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Ultimately, </a:t>
            </a:r>
            <a:r>
              <a:rPr lang="en-US" i="1" dirty="0" smtClean="0"/>
              <a:t>Dharma</a:t>
            </a:r>
            <a:r>
              <a:rPr lang="en-US" dirty="0" smtClean="0"/>
              <a:t> leads you to remember who you really are.</a:t>
            </a:r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141</Words>
  <Application>Microsoft Office PowerPoint</Application>
  <PresentationFormat>On-screen Show (4:3)</PresentationFormat>
  <Paragraphs>62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Purusartha </vt:lpstr>
      <vt:lpstr>Purusartha</vt:lpstr>
      <vt:lpstr>Slide 3</vt:lpstr>
      <vt:lpstr>Slide 4</vt:lpstr>
      <vt:lpstr>Slide 5</vt:lpstr>
      <vt:lpstr>Slide 6</vt:lpstr>
      <vt:lpstr>Degree of purusarthas</vt:lpstr>
      <vt:lpstr>Dharma </vt:lpstr>
      <vt:lpstr>Slide 9</vt:lpstr>
      <vt:lpstr>Slide 10</vt:lpstr>
      <vt:lpstr>Classification of dharma </vt:lpstr>
      <vt:lpstr>Sadharana Dharma</vt:lpstr>
      <vt:lpstr>Sadharana dharma</vt:lpstr>
      <vt:lpstr>Vises dharma </vt:lpstr>
      <vt:lpstr>Barna dharma </vt:lpstr>
      <vt:lpstr>Ashrama dharma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Purusartha</dc:title>
  <dc:creator>pholo</dc:creator>
  <cp:lastModifiedBy>pholo</cp:lastModifiedBy>
  <cp:revision>14</cp:revision>
  <dcterms:created xsi:type="dcterms:W3CDTF">2018-07-31T05:25:33Z</dcterms:created>
  <dcterms:modified xsi:type="dcterms:W3CDTF">2022-12-17T07:42:34Z</dcterms:modified>
</cp:coreProperties>
</file>